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73" r:id="rId8"/>
    <p:sldId id="274" r:id="rId9"/>
    <p:sldId id="275" r:id="rId10"/>
    <p:sldId id="276" r:id="rId11"/>
    <p:sldId id="285" r:id="rId12"/>
    <p:sldId id="286" r:id="rId13"/>
    <p:sldId id="287" r:id="rId14"/>
    <p:sldId id="280" r:id="rId15"/>
    <p:sldId id="279" r:id="rId16"/>
    <p:sldId id="261" r:id="rId17"/>
    <p:sldId id="278" r:id="rId18"/>
    <p:sldId id="281" r:id="rId19"/>
    <p:sldId id="262" r:id="rId20"/>
    <p:sldId id="282" r:id="rId21"/>
    <p:sldId id="283" r:id="rId22"/>
    <p:sldId id="284" r:id="rId23"/>
    <p:sldId id="270" r:id="rId24"/>
  </p:sldIdLst>
  <p:sldSz cx="18288000" cy="10287000"/>
  <p:notesSz cx="6858000" cy="9144000"/>
  <p:embeddedFontLst>
    <p:embeddedFont>
      <p:font typeface="Cabin Sketch" panose="020B0604020202020204" charset="0"/>
      <p:regular r:id="rId25"/>
    </p:embeddedFont>
    <p:embeddedFont>
      <p:font typeface="Caveat Brush"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5A6"/>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53" y="70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ll, Kinlee" userId="S::kgn6088@utulsa.edu::f747c2f3-254a-4d61-83e3-bc00ccf9dc62" providerId="AD" clId="Web-{9E10A086-45A5-D429-4855-E33C30DDF552}"/>
    <pc:docChg chg="addSld delSld">
      <pc:chgData name="Null, Kinlee" userId="S::kgn6088@utulsa.edu::f747c2f3-254a-4d61-83e3-bc00ccf9dc62" providerId="AD" clId="Web-{9E10A086-45A5-D429-4855-E33C30DDF552}" dt="2025-03-26T22:42:16.764" v="1"/>
      <pc:docMkLst>
        <pc:docMk/>
      </pc:docMkLst>
      <pc:sldChg chg="add del replId">
        <pc:chgData name="Null, Kinlee" userId="S::kgn6088@utulsa.edu::f747c2f3-254a-4d61-83e3-bc00ccf9dc62" providerId="AD" clId="Web-{9E10A086-45A5-D429-4855-E33C30DDF552}" dt="2025-03-26T22:42:16.764" v="1"/>
        <pc:sldMkLst>
          <pc:docMk/>
          <pc:sldMk cId="1388162804" sldId="282"/>
        </pc:sldMkLst>
      </pc:sldChg>
    </pc:docChg>
  </pc:docChgLst>
  <pc:docChgLst>
    <pc:chgData name="Null, Kinlee" userId="S::kgn6088@utulsa.edu::f747c2f3-254a-4d61-83e3-bc00ccf9dc62" providerId="AD" clId="Web-{3C317BB8-392E-0880-AC72-5141E76F1F75}"/>
    <pc:docChg chg="modSld">
      <pc:chgData name="Null, Kinlee" userId="S::kgn6088@utulsa.edu::f747c2f3-254a-4d61-83e3-bc00ccf9dc62" providerId="AD" clId="Web-{3C317BB8-392E-0880-AC72-5141E76F1F75}" dt="2025-03-27T14:49:26.297" v="2" actId="1076"/>
      <pc:docMkLst>
        <pc:docMk/>
      </pc:docMkLst>
      <pc:sldChg chg="modSp">
        <pc:chgData name="Null, Kinlee" userId="S::kgn6088@utulsa.edu::f747c2f3-254a-4d61-83e3-bc00ccf9dc62" providerId="AD" clId="Web-{3C317BB8-392E-0880-AC72-5141E76F1F75}" dt="2025-03-27T14:49:26.297" v="2" actId="1076"/>
        <pc:sldMkLst>
          <pc:docMk/>
          <pc:sldMk cId="0" sldId="269"/>
        </pc:sldMkLst>
      </pc:sldChg>
    </pc:docChg>
  </pc:docChgLst>
  <pc:docChgLst>
    <pc:chgData name="Iniguez, Eric" userId="S::eei0199@utulsa.edu::ba770f28-55e3-48a6-84cd-7acbb1fa2446" providerId="AD" clId="Web-{0A764C15-CF5C-41B2-972C-445C34D85EE6}"/>
    <pc:docChg chg="modSld">
      <pc:chgData name="Iniguez, Eric" userId="S::eei0199@utulsa.edu::ba770f28-55e3-48a6-84cd-7acbb1fa2446" providerId="AD" clId="Web-{0A764C15-CF5C-41B2-972C-445C34D85EE6}" dt="2025-03-28T14:08:59.463" v="12" actId="14100"/>
      <pc:docMkLst>
        <pc:docMk/>
      </pc:docMkLst>
      <pc:sldChg chg="modSp">
        <pc:chgData name="Iniguez, Eric" userId="S::eei0199@utulsa.edu::ba770f28-55e3-48a6-84cd-7acbb1fa2446" providerId="AD" clId="Web-{0A764C15-CF5C-41B2-972C-445C34D85EE6}" dt="2025-03-28T14:08:39.603" v="11" actId="20577"/>
        <pc:sldMkLst>
          <pc:docMk/>
          <pc:sldMk cId="1875948869" sldId="274"/>
        </pc:sldMkLst>
        <pc:spChg chg="mod">
          <ac:chgData name="Iniguez, Eric" userId="S::eei0199@utulsa.edu::ba770f28-55e3-48a6-84cd-7acbb1fa2446" providerId="AD" clId="Web-{0A764C15-CF5C-41B2-972C-445C34D85EE6}" dt="2025-03-28T14:08:39.603" v="11" actId="20577"/>
          <ac:spMkLst>
            <pc:docMk/>
            <pc:sldMk cId="1875948869" sldId="274"/>
            <ac:spMk id="7" creationId="{5BD46146-E782-3882-A00E-D0A75015F336}"/>
          </ac:spMkLst>
        </pc:spChg>
        <pc:spChg chg="mod">
          <ac:chgData name="Iniguez, Eric" userId="S::eei0199@utulsa.edu::ba770f28-55e3-48a6-84cd-7acbb1fa2446" providerId="AD" clId="Web-{0A764C15-CF5C-41B2-972C-445C34D85EE6}" dt="2025-03-28T14:08:37.181" v="7" actId="20577"/>
          <ac:spMkLst>
            <pc:docMk/>
            <pc:sldMk cId="1875948869" sldId="274"/>
            <ac:spMk id="8" creationId="{2F85DA5C-06F8-831D-AD75-3F74F4F97017}"/>
          </ac:spMkLst>
        </pc:spChg>
      </pc:sldChg>
      <pc:sldChg chg="modSp">
        <pc:chgData name="Iniguez, Eric" userId="S::eei0199@utulsa.edu::ba770f28-55e3-48a6-84cd-7acbb1fa2446" providerId="AD" clId="Web-{0A764C15-CF5C-41B2-972C-445C34D85EE6}" dt="2025-03-28T14:08:59.463" v="12" actId="14100"/>
        <pc:sldMkLst>
          <pc:docMk/>
          <pc:sldMk cId="1346324588" sldId="275"/>
        </pc:sldMkLst>
        <pc:spChg chg="mod">
          <ac:chgData name="Iniguez, Eric" userId="S::eei0199@utulsa.edu::ba770f28-55e3-48a6-84cd-7acbb1fa2446" providerId="AD" clId="Web-{0A764C15-CF5C-41B2-972C-445C34D85EE6}" dt="2025-03-28T14:08:59.463" v="12" actId="14100"/>
          <ac:spMkLst>
            <pc:docMk/>
            <pc:sldMk cId="1346324588" sldId="275"/>
            <ac:spMk id="7" creationId="{834D529B-6418-2AC6-118D-8DA55BA9A5A4}"/>
          </ac:spMkLst>
        </pc:spChg>
      </pc:sldChg>
    </pc:docChg>
  </pc:docChgLst>
  <pc:docChgLst>
    <pc:chgData name="Null, Kinlee" userId="S::kgn6088@utulsa.edu::f747c2f3-254a-4d61-83e3-bc00ccf9dc62" providerId="AD" clId="Web-{16822482-6FD0-010F-D9F5-D32455F80EF8}"/>
    <pc:docChg chg="modSld">
      <pc:chgData name="Null, Kinlee" userId="S::kgn6088@utulsa.edu::f747c2f3-254a-4d61-83e3-bc00ccf9dc62" providerId="AD" clId="Web-{16822482-6FD0-010F-D9F5-D32455F80EF8}" dt="2025-03-28T03:13:42.434" v="82"/>
      <pc:docMkLst>
        <pc:docMk/>
      </pc:docMkLst>
      <pc:sldChg chg="delSp modSp">
        <pc:chgData name="Null, Kinlee" userId="S::kgn6088@utulsa.edu::f747c2f3-254a-4d61-83e3-bc00ccf9dc62" providerId="AD" clId="Web-{16822482-6FD0-010F-D9F5-D32455F80EF8}" dt="2025-03-28T03:13:42.434" v="82"/>
        <pc:sldMkLst>
          <pc:docMk/>
          <pc:sldMk cId="0" sldId="262"/>
        </pc:sldMkLst>
        <pc:spChg chg="mod">
          <ac:chgData name="Null, Kinlee" userId="S::kgn6088@utulsa.edu::f747c2f3-254a-4d61-83e3-bc00ccf9dc62" providerId="AD" clId="Web-{16822482-6FD0-010F-D9F5-D32455F80EF8}" dt="2025-03-28T03:09:45.089" v="46" actId="14100"/>
          <ac:spMkLst>
            <pc:docMk/>
            <pc:sldMk cId="0" sldId="262"/>
            <ac:spMk id="5" creationId="{00000000-0000-0000-0000-000000000000}"/>
          </ac:spMkLst>
        </pc:spChg>
        <pc:spChg chg="mod">
          <ac:chgData name="Null, Kinlee" userId="S::kgn6088@utulsa.edu::f747c2f3-254a-4d61-83e3-bc00ccf9dc62" providerId="AD" clId="Web-{16822482-6FD0-010F-D9F5-D32455F80EF8}" dt="2025-03-28T03:13:01.621" v="80" actId="20577"/>
          <ac:spMkLst>
            <pc:docMk/>
            <pc:sldMk cId="0" sldId="262"/>
            <ac:spMk id="7" creationId="{00000000-0000-0000-0000-000000000000}"/>
          </ac:spMkLst>
        </pc:spChg>
      </pc:sldChg>
    </pc:docChg>
  </pc:docChgLst>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pChg chg="mod">
          <ac:chgData name="Harris, Haleigh" userId="dfc8e91e-0ddc-430f-828f-92a306d8ca33" providerId="ADAL" clId="{03F42A5E-C0A2-4856-B202-46A124283F28}" dt="2025-03-25T23:13:31.335" v="52" actId="962"/>
          <ac:spMkLst>
            <pc:docMk/>
            <pc:sldMk cId="0" sldId="258"/>
            <ac:spMk id="2" creationId="{00000000-0000-0000-0000-000000000000}"/>
          </ac:spMkLst>
        </pc:spChg>
        <pc:picChg chg="add mod">
          <ac:chgData name="Harris, Haleigh" userId="dfc8e91e-0ddc-430f-828f-92a306d8ca33" providerId="ADAL" clId="{03F42A5E-C0A2-4856-B202-46A124283F28}" dt="2025-03-25T23:13:46.704" v="57" actId="1076"/>
          <ac:picMkLst>
            <pc:docMk/>
            <pc:sldMk cId="0" sldId="258"/>
            <ac:picMk id="11" creationId="{19B73C41-E392-582A-8B1F-D151F3F7B0BB}"/>
          </ac:picMkLst>
        </pc:picChg>
      </pc:sldChg>
      <pc:sldChg chg="addSp delSp modSp mod ord">
        <pc:chgData name="Harris, Haleigh" userId="dfc8e91e-0ddc-430f-828f-92a306d8ca33" providerId="ADAL" clId="{03F42A5E-C0A2-4856-B202-46A124283F28}" dt="2025-03-25T19:24:21.441" v="49" actId="1582"/>
        <pc:sldMkLst>
          <pc:docMk/>
          <pc:sldMk cId="0" sldId="269"/>
        </pc:sldMkLst>
      </pc:sldChg>
      <pc:sldChg chg="addSp delSp">
        <pc:chgData name="Harris, Haleigh" userId="dfc8e91e-0ddc-430f-828f-92a306d8ca33" providerId="ADAL" clId="{03F42A5E-C0A2-4856-B202-46A124283F28}" dt="2025-03-25T17:09:22.604" v="17" actId="478"/>
        <pc:sldMkLst>
          <pc:docMk/>
          <pc:sldMk cId="0" sldId="272"/>
        </pc:sldMkLst>
      </pc:sldChg>
    </pc:docChg>
  </pc:docChgLst>
  <pc:docChgLst>
    <pc:chgData clId="Web-{BB86D014-0374-4BB2-FB25-B79A044DE0C5}"/>
    <pc:docChg chg="modSld">
      <pc:chgData name="" userId="" providerId="" clId="Web-{BB86D014-0374-4BB2-FB25-B79A044DE0C5}" dt="2025-03-26T01:10:03.649" v="1" actId="20577"/>
      <pc:docMkLst>
        <pc:docMk/>
      </pc:docMkLst>
      <pc:sldChg chg="modSp">
        <pc:chgData name="" userId="" providerId="" clId="Web-{BB86D014-0374-4BB2-FB25-B79A044DE0C5}" dt="2025-03-26T01:10:03.649" v="1" actId="20577"/>
        <pc:sldMkLst>
          <pc:docMk/>
          <pc:sldMk cId="0" sldId="256"/>
        </pc:sldMkLst>
        <pc:spChg chg="mod">
          <ac:chgData name="" userId="" providerId="" clId="Web-{BB86D014-0374-4BB2-FB25-B79A044DE0C5}" dt="2025-03-26T01:10:03.649" v="1" actId="20577"/>
          <ac:spMkLst>
            <pc:docMk/>
            <pc:sldMk cId="0" sldId="256"/>
            <ac:spMk id="6" creationId="{00000000-0000-0000-0000-000000000000}"/>
          </ac:spMkLst>
        </pc:spChg>
      </pc:sldChg>
    </pc:docChg>
  </pc:docChgLst>
  <pc:docChgLst>
    <pc:chgData name="Null, Kinlee" userId="S::kgn6088@utulsa.edu::f747c2f3-254a-4d61-83e3-bc00ccf9dc62" providerId="AD" clId="Web-{BB86D014-0374-4BB2-FB25-B79A044DE0C5}"/>
    <pc:docChg chg="modSld sldOrd">
      <pc:chgData name="Null, Kinlee" userId="S::kgn6088@utulsa.edu::f747c2f3-254a-4d61-83e3-bc00ccf9dc62" providerId="AD" clId="Web-{BB86D014-0374-4BB2-FB25-B79A044DE0C5}" dt="2025-03-26T01:19:52.899" v="22" actId="20577"/>
      <pc:docMkLst>
        <pc:docMk/>
      </pc:docMkLst>
      <pc:sldChg chg="modSp">
        <pc:chgData name="Null, Kinlee" userId="S::kgn6088@utulsa.edu::f747c2f3-254a-4d61-83e3-bc00ccf9dc62" providerId="AD" clId="Web-{BB86D014-0374-4BB2-FB25-B79A044DE0C5}" dt="2025-03-26T01:12:13.211" v="9" actId="20577"/>
        <pc:sldMkLst>
          <pc:docMk/>
          <pc:sldMk cId="0" sldId="256"/>
        </pc:sldMkLst>
        <pc:spChg chg="mod">
          <ac:chgData name="Null, Kinlee" userId="S::kgn6088@utulsa.edu::f747c2f3-254a-4d61-83e3-bc00ccf9dc62" providerId="AD" clId="Web-{BB86D014-0374-4BB2-FB25-B79A044DE0C5}" dt="2025-03-26T01:12:13.211" v="9" actId="20577"/>
          <ac:spMkLst>
            <pc:docMk/>
            <pc:sldMk cId="0" sldId="256"/>
            <ac:spMk id="6" creationId="{00000000-0000-0000-0000-000000000000}"/>
          </ac:spMkLst>
        </pc:spChg>
      </pc:sldChg>
      <pc:sldChg chg="ord">
        <pc:chgData name="Null, Kinlee" userId="S::kgn6088@utulsa.edu::f747c2f3-254a-4d61-83e3-bc00ccf9dc62" providerId="AD" clId="Web-{BB86D014-0374-4BB2-FB25-B79A044DE0C5}" dt="2025-03-26T01:19:35.149" v="18"/>
        <pc:sldMkLst>
          <pc:docMk/>
          <pc:sldMk cId="0" sldId="257"/>
        </pc:sldMkLst>
      </pc:sldChg>
      <pc:sldChg chg="addSp delSp modSp">
        <pc:chgData name="Null, Kinlee" userId="S::kgn6088@utulsa.edu::f747c2f3-254a-4d61-83e3-bc00ccf9dc62" providerId="AD" clId="Web-{BB86D014-0374-4BB2-FB25-B79A044DE0C5}" dt="2025-03-26T01:19:52.899" v="22" actId="20577"/>
        <pc:sldMkLst>
          <pc:docMk/>
          <pc:sldMk cId="0" sldId="258"/>
        </pc:sldMkLst>
        <pc:spChg chg="mod">
          <ac:chgData name="Null, Kinlee" userId="S::kgn6088@utulsa.edu::f747c2f3-254a-4d61-83e3-bc00ccf9dc62" providerId="AD" clId="Web-{BB86D014-0374-4BB2-FB25-B79A044DE0C5}" dt="2025-03-26T01:19:52.899" v="22" actId="20577"/>
          <ac:spMkLst>
            <pc:docMk/>
            <pc:sldMk cId="0" sldId="258"/>
            <ac:spMk id="6" creationId="{00000000-0000-0000-0000-000000000000}"/>
          </ac:spMkLst>
        </pc:spChg>
      </pc:sldChg>
    </pc:docChg>
  </pc:docChgLst>
  <pc:docChgLst>
    <pc:chgData name="Null, Kinlee" userId="S::kgn6088@utulsa.edu::f747c2f3-254a-4d61-83e3-bc00ccf9dc62" providerId="AD" clId="Web-{92B494D1-0B3A-C7F4-29C6-41F8B91C0A2E}"/>
    <pc:docChg chg="modSld">
      <pc:chgData name="Null, Kinlee" userId="S::kgn6088@utulsa.edu::f747c2f3-254a-4d61-83e3-bc00ccf9dc62" providerId="AD" clId="Web-{92B494D1-0B3A-C7F4-29C6-41F8B91C0A2E}" dt="2025-04-24T01:33:40.332" v="14" actId="20577"/>
      <pc:docMkLst>
        <pc:docMk/>
      </pc:docMkLst>
      <pc:sldChg chg="modSp">
        <pc:chgData name="Null, Kinlee" userId="S::kgn6088@utulsa.edu::f747c2f3-254a-4d61-83e3-bc00ccf9dc62" providerId="AD" clId="Web-{92B494D1-0B3A-C7F4-29C6-41F8B91C0A2E}" dt="2025-04-24T01:33:10.754" v="9" actId="20577"/>
        <pc:sldMkLst>
          <pc:docMk/>
          <pc:sldMk cId="1775697001" sldId="283"/>
        </pc:sldMkLst>
        <pc:spChg chg="mod">
          <ac:chgData name="Null, Kinlee" userId="S::kgn6088@utulsa.edu::f747c2f3-254a-4d61-83e3-bc00ccf9dc62" providerId="AD" clId="Web-{92B494D1-0B3A-C7F4-29C6-41F8B91C0A2E}" dt="2025-04-24T01:33:10.754" v="9" actId="20577"/>
          <ac:spMkLst>
            <pc:docMk/>
            <pc:sldMk cId="1775697001" sldId="283"/>
            <ac:spMk id="9" creationId="{00000000-0000-0000-0000-000000000000}"/>
          </ac:spMkLst>
        </pc:spChg>
      </pc:sldChg>
      <pc:sldChg chg="modSp">
        <pc:chgData name="Null, Kinlee" userId="S::kgn6088@utulsa.edu::f747c2f3-254a-4d61-83e3-bc00ccf9dc62" providerId="AD" clId="Web-{92B494D1-0B3A-C7F4-29C6-41F8B91C0A2E}" dt="2025-04-24T01:33:40.332" v="14" actId="20577"/>
        <pc:sldMkLst>
          <pc:docMk/>
          <pc:sldMk cId="614248756" sldId="284"/>
        </pc:sldMkLst>
        <pc:spChg chg="mod">
          <ac:chgData name="Null, Kinlee" userId="S::kgn6088@utulsa.edu::f747c2f3-254a-4d61-83e3-bc00ccf9dc62" providerId="AD" clId="Web-{92B494D1-0B3A-C7F4-29C6-41F8B91C0A2E}" dt="2025-04-24T01:33:40.332" v="14" actId="20577"/>
          <ac:spMkLst>
            <pc:docMk/>
            <pc:sldMk cId="614248756" sldId="284"/>
            <ac:spMk id="6" creationId="{00000000-0000-0000-0000-000000000000}"/>
          </ac:spMkLst>
        </pc:spChg>
      </pc:sldChg>
    </pc:docChg>
  </pc:docChgLst>
  <pc:docChgLst>
    <pc:chgData name="Null, Kinlee" userId="S::kgn6088@utulsa.edu::f747c2f3-254a-4d61-83e3-bc00ccf9dc62" providerId="AD" clId="Web-{1AC9C657-98F3-D0AF-2C92-AE2F34B9880D}"/>
    <pc:docChg chg="modSld">
      <pc:chgData name="Null, Kinlee" userId="S::kgn6088@utulsa.edu::f747c2f3-254a-4d61-83e3-bc00ccf9dc62" providerId="AD" clId="Web-{1AC9C657-98F3-D0AF-2C92-AE2F34B9880D}" dt="2025-03-30T21:38:32.320" v="6" actId="1076"/>
      <pc:docMkLst>
        <pc:docMk/>
      </pc:docMkLst>
      <pc:sldChg chg="modSp">
        <pc:chgData name="Null, Kinlee" userId="S::kgn6088@utulsa.edu::f747c2f3-254a-4d61-83e3-bc00ccf9dc62" providerId="AD" clId="Web-{1AC9C657-98F3-D0AF-2C92-AE2F34B9880D}" dt="2025-03-30T21:37:56.835" v="1" actId="1076"/>
        <pc:sldMkLst>
          <pc:docMk/>
          <pc:sldMk cId="0" sldId="256"/>
        </pc:sldMkLst>
        <pc:spChg chg="mod">
          <ac:chgData name="Null, Kinlee" userId="S::kgn6088@utulsa.edu::f747c2f3-254a-4d61-83e3-bc00ccf9dc62" providerId="AD" clId="Web-{1AC9C657-98F3-D0AF-2C92-AE2F34B9880D}" dt="2025-03-30T21:37:56.835" v="1" actId="1076"/>
          <ac:spMkLst>
            <pc:docMk/>
            <pc:sldMk cId="0" sldId="256"/>
            <ac:spMk id="7" creationId="{00000000-0000-0000-0000-000000000000}"/>
          </ac:spMkLst>
        </pc:spChg>
        <pc:spChg chg="mod">
          <ac:chgData name="Null, Kinlee" userId="S::kgn6088@utulsa.edu::f747c2f3-254a-4d61-83e3-bc00ccf9dc62" providerId="AD" clId="Web-{1AC9C657-98F3-D0AF-2C92-AE2F34B9880D}" dt="2025-03-30T21:37:48.179" v="0" actId="1076"/>
          <ac:spMkLst>
            <pc:docMk/>
            <pc:sldMk cId="0" sldId="256"/>
            <ac:spMk id="9" creationId="{9089459A-5AD4-4DB5-CF2A-AC1DE5E79245}"/>
          </ac:spMkLst>
        </pc:spChg>
      </pc:sldChg>
      <pc:sldChg chg="modSp">
        <pc:chgData name="Null, Kinlee" userId="S::kgn6088@utulsa.edu::f747c2f3-254a-4d61-83e3-bc00ccf9dc62" providerId="AD" clId="Web-{1AC9C657-98F3-D0AF-2C92-AE2F34B9880D}" dt="2025-03-30T21:38:14.398" v="4" actId="1076"/>
        <pc:sldMkLst>
          <pc:docMk/>
          <pc:sldMk cId="0" sldId="258"/>
        </pc:sldMkLst>
        <pc:spChg chg="mod">
          <ac:chgData name="Null, Kinlee" userId="S::kgn6088@utulsa.edu::f747c2f3-254a-4d61-83e3-bc00ccf9dc62" providerId="AD" clId="Web-{1AC9C657-98F3-D0AF-2C92-AE2F34B9880D}" dt="2025-03-30T21:38:10.945" v="3" actId="1076"/>
          <ac:spMkLst>
            <pc:docMk/>
            <pc:sldMk cId="0" sldId="258"/>
            <ac:spMk id="4" creationId="{00000000-0000-0000-0000-000000000000}"/>
          </ac:spMkLst>
        </pc:spChg>
        <pc:spChg chg="mod">
          <ac:chgData name="Null, Kinlee" userId="S::kgn6088@utulsa.edu::f747c2f3-254a-4d61-83e3-bc00ccf9dc62" providerId="AD" clId="Web-{1AC9C657-98F3-D0AF-2C92-AE2F34B9880D}" dt="2025-03-30T21:38:14.398" v="4" actId="1076"/>
          <ac:spMkLst>
            <pc:docMk/>
            <pc:sldMk cId="0" sldId="258"/>
            <ac:spMk id="7" creationId="{00000000-0000-0000-0000-000000000000}"/>
          </ac:spMkLst>
        </pc:spChg>
      </pc:sldChg>
      <pc:sldChg chg="modSp">
        <pc:chgData name="Null, Kinlee" userId="S::kgn6088@utulsa.edu::f747c2f3-254a-4d61-83e3-bc00ccf9dc62" providerId="AD" clId="Web-{1AC9C657-98F3-D0AF-2C92-AE2F34B9880D}" dt="2025-03-30T21:38:32.320" v="6" actId="1076"/>
        <pc:sldMkLst>
          <pc:docMk/>
          <pc:sldMk cId="985941781" sldId="273"/>
        </pc:sldMkLst>
        <pc:spChg chg="mod">
          <ac:chgData name="Null, Kinlee" userId="S::kgn6088@utulsa.edu::f747c2f3-254a-4d61-83e3-bc00ccf9dc62" providerId="AD" clId="Web-{1AC9C657-98F3-D0AF-2C92-AE2F34B9880D}" dt="2025-03-30T21:38:27.945" v="5" actId="1076"/>
          <ac:spMkLst>
            <pc:docMk/>
            <pc:sldMk cId="985941781" sldId="273"/>
            <ac:spMk id="4" creationId="{71C4C606-DD3B-E0BE-F019-B6C7FAE9EDC6}"/>
          </ac:spMkLst>
        </pc:spChg>
        <pc:spChg chg="mod">
          <ac:chgData name="Null, Kinlee" userId="S::kgn6088@utulsa.edu::f747c2f3-254a-4d61-83e3-bc00ccf9dc62" providerId="AD" clId="Web-{1AC9C657-98F3-D0AF-2C92-AE2F34B9880D}" dt="2025-03-30T21:38:32.320" v="6" actId="1076"/>
          <ac:spMkLst>
            <pc:docMk/>
            <pc:sldMk cId="985941781" sldId="273"/>
            <ac:spMk id="7" creationId="{7EDEAF79-76AA-0E67-B73F-AF28520869C6}"/>
          </ac:spMkLst>
        </pc:spChg>
      </pc:sldChg>
    </pc:docChg>
  </pc:docChgLst>
  <pc:docChgLst>
    <pc:chgData name="Null, Kinlee" userId="S::kgn6088@utulsa.edu::f747c2f3-254a-4d61-83e3-bc00ccf9dc62" providerId="AD" clId="Web-{CF07CB51-1BC6-8704-15D4-13B6BE518B3C}"/>
    <pc:docChg chg="modSld">
      <pc:chgData name="Null, Kinlee" userId="S::kgn6088@utulsa.edu::f747c2f3-254a-4d61-83e3-bc00ccf9dc62" providerId="AD" clId="Web-{CF07CB51-1BC6-8704-15D4-13B6BE518B3C}" dt="2025-03-26T16:06:57.458" v="27"/>
      <pc:docMkLst>
        <pc:docMk/>
      </pc:docMkLst>
      <pc:sldChg chg="modSp">
        <pc:chgData name="Null, Kinlee" userId="S::kgn6088@utulsa.edu::f747c2f3-254a-4d61-83e3-bc00ccf9dc62" providerId="AD" clId="Web-{CF07CB51-1BC6-8704-15D4-13B6BE518B3C}" dt="2025-03-26T16:06:57.458" v="27"/>
        <pc:sldMkLst>
          <pc:docMk/>
          <pc:sldMk cId="0" sldId="257"/>
        </pc:sldMkLst>
        <pc:spChg chg="mod">
          <ac:chgData name="Null, Kinlee" userId="S::kgn6088@utulsa.edu::f747c2f3-254a-4d61-83e3-bc00ccf9dc62" providerId="AD" clId="Web-{CF07CB51-1BC6-8704-15D4-13B6BE518B3C}" dt="2025-03-26T16:05:12.865" v="5" actId="20577"/>
          <ac:spMkLst>
            <pc:docMk/>
            <pc:sldMk cId="0" sldId="257"/>
            <ac:spMk id="8" creationId="{00000000-0000-0000-0000-000000000000}"/>
          </ac:spMkLst>
        </pc:spChg>
        <pc:spChg chg="mod">
          <ac:chgData name="Null, Kinlee" userId="S::kgn6088@utulsa.edu::f747c2f3-254a-4d61-83e3-bc00ccf9dc62" providerId="AD" clId="Web-{CF07CB51-1BC6-8704-15D4-13B6BE518B3C}" dt="2025-03-26T16:05:13.036" v="7" actId="20577"/>
          <ac:spMkLst>
            <pc:docMk/>
            <pc:sldMk cId="0" sldId="257"/>
            <ac:spMk id="12" creationId="{00000000-0000-0000-0000-000000000000}"/>
          </ac:spMkLst>
        </pc:spChg>
        <pc:spChg chg="mod">
          <ac:chgData name="Null, Kinlee" userId="S::kgn6088@utulsa.edu::f747c2f3-254a-4d61-83e3-bc00ccf9dc62" providerId="AD" clId="Web-{CF07CB51-1BC6-8704-15D4-13B6BE518B3C}" dt="2025-03-26T16:05:17.693" v="10" actId="20577"/>
          <ac:spMkLst>
            <pc:docMk/>
            <pc:sldMk cId="0" sldId="257"/>
            <ac:spMk id="13" creationId="{00000000-0000-0000-0000-000000000000}"/>
          </ac:spMkLst>
        </pc:spChg>
        <pc:spChg chg="mod">
          <ac:chgData name="Null, Kinlee" userId="S::kgn6088@utulsa.edu::f747c2f3-254a-4d61-83e3-bc00ccf9dc62" providerId="AD" clId="Web-{CF07CB51-1BC6-8704-15D4-13B6BE518B3C}" dt="2025-03-26T16:06:57.458" v="27"/>
          <ac:spMkLst>
            <pc:docMk/>
            <pc:sldMk cId="0" sldId="257"/>
            <ac:spMk id="14" creationId="{00000000-0000-0000-0000-000000000000}"/>
          </ac:spMkLst>
        </pc:spChg>
      </pc:sldChg>
      <pc:sldChg chg="modSp">
        <pc:chgData name="Null, Kinlee" userId="S::kgn6088@utulsa.edu::f747c2f3-254a-4d61-83e3-bc00ccf9dc62" providerId="AD" clId="Web-{CF07CB51-1BC6-8704-15D4-13B6BE518B3C}" dt="2025-03-26T16:05:12.708" v="2" actId="1076"/>
        <pc:sldMkLst>
          <pc:docMk/>
          <pc:sldMk cId="0" sldId="269"/>
        </pc:sldMkLst>
      </pc:sldChg>
    </pc:docChg>
  </pc:docChgLst>
  <pc:docChgLst>
    <pc:chgData name="Null, Kinlee" userId="S::kgn6088@utulsa.edu::f747c2f3-254a-4d61-83e3-bc00ccf9dc62" providerId="AD" clId="Web-{8A3950FC-4B43-69BC-4A3B-281D54813876}"/>
    <pc:docChg chg="modSld">
      <pc:chgData name="Null, Kinlee" userId="S::kgn6088@utulsa.edu::f747c2f3-254a-4d61-83e3-bc00ccf9dc62" providerId="AD" clId="Web-{8A3950FC-4B43-69BC-4A3B-281D54813876}" dt="2025-04-01T01:40:26.314" v="2" actId="20577"/>
      <pc:docMkLst>
        <pc:docMk/>
      </pc:docMkLst>
      <pc:sldChg chg="modSp">
        <pc:chgData name="Null, Kinlee" userId="S::kgn6088@utulsa.edu::f747c2f3-254a-4d61-83e3-bc00ccf9dc62" providerId="AD" clId="Web-{8A3950FC-4B43-69BC-4A3B-281D54813876}" dt="2025-04-01T01:40:26.314" v="2" actId="20577"/>
        <pc:sldMkLst>
          <pc:docMk/>
          <pc:sldMk cId="575575144" sldId="276"/>
        </pc:sldMkLst>
        <pc:spChg chg="mod">
          <ac:chgData name="Null, Kinlee" userId="S::kgn6088@utulsa.edu::f747c2f3-254a-4d61-83e3-bc00ccf9dc62" providerId="AD" clId="Web-{8A3950FC-4B43-69BC-4A3B-281D54813876}" dt="2025-04-01T01:40:26.314" v="2" actId="20577"/>
          <ac:spMkLst>
            <pc:docMk/>
            <pc:sldMk cId="575575144" sldId="276"/>
            <ac:spMk id="7" creationId="{ACFF92B5-37A0-4B2D-8D2E-1496B1D3AC1B}"/>
          </ac:spMkLst>
        </pc:spChg>
      </pc:sldChg>
    </pc:docChg>
  </pc:docChgLst>
  <pc:docChgLst>
    <pc:chgData name="McVey, Brayden" userId="S::btm8643@utulsa.edu::3118f80b-82b9-405e-935d-be1d68590bf1" providerId="AD" clId="Web-{C3149BF0-956A-CF87-2441-42A14D943E06}"/>
    <pc:docChg chg="delSld">
      <pc:chgData name="McVey, Brayden" userId="S::btm8643@utulsa.edu::3118f80b-82b9-405e-935d-be1d68590bf1" providerId="AD" clId="Web-{C3149BF0-956A-CF87-2441-42A14D943E06}" dt="2025-04-05T19:29:52.571" v="0"/>
      <pc:docMkLst>
        <pc:docMk/>
      </pc:docMkLst>
      <pc:sldChg chg="del">
        <pc:chgData name="McVey, Brayden" userId="S::btm8643@utulsa.edu::3118f80b-82b9-405e-935d-be1d68590bf1" providerId="AD" clId="Web-{C3149BF0-956A-CF87-2441-42A14D943E06}" dt="2025-04-05T19:29:52.571" v="0"/>
        <pc:sldMkLst>
          <pc:docMk/>
          <pc:sldMk cId="0" sldId="269"/>
        </pc:sldMkLst>
      </pc:sldChg>
    </pc:docChg>
  </pc:docChgLst>
  <pc:docChgLst>
    <pc:chgData name="Null, Kinlee" userId="f747c2f3-254a-4d61-83e3-bc00ccf9dc62" providerId="ADAL" clId="{20E74366-4679-448B-B245-9DC8CFD73CDA}"/>
    <pc:docChg chg="undo custSel addSld modSld sldOrd">
      <pc:chgData name="Null, Kinlee" userId="f747c2f3-254a-4d61-83e3-bc00ccf9dc62" providerId="ADAL" clId="{20E74366-4679-448B-B245-9DC8CFD73CDA}" dt="2025-04-25T03:45:54.116" v="1603"/>
      <pc:docMkLst>
        <pc:docMk/>
      </pc:docMkLst>
      <pc:sldChg chg="modSp mod">
        <pc:chgData name="Null, Kinlee" userId="f747c2f3-254a-4d61-83e3-bc00ccf9dc62" providerId="ADAL" clId="{20E74366-4679-448B-B245-9DC8CFD73CDA}" dt="2025-04-21T23:45:54.442" v="750" actId="1076"/>
        <pc:sldMkLst>
          <pc:docMk/>
          <pc:sldMk cId="0" sldId="257"/>
        </pc:sldMkLst>
        <pc:spChg chg="mod">
          <ac:chgData name="Null, Kinlee" userId="f747c2f3-254a-4d61-83e3-bc00ccf9dc62" providerId="ADAL" clId="{20E74366-4679-448B-B245-9DC8CFD73CDA}" dt="2025-04-21T23:45:54.442" v="750" actId="1076"/>
          <ac:spMkLst>
            <pc:docMk/>
            <pc:sldMk cId="0" sldId="257"/>
            <ac:spMk id="6" creationId="{00000000-0000-0000-0000-000000000000}"/>
          </ac:spMkLst>
        </pc:spChg>
        <pc:spChg chg="mod">
          <ac:chgData name="Null, Kinlee" userId="f747c2f3-254a-4d61-83e3-bc00ccf9dc62" providerId="ADAL" clId="{20E74366-4679-448B-B245-9DC8CFD73CDA}" dt="2025-04-21T23:45:39.693" v="749" actId="1076"/>
          <ac:spMkLst>
            <pc:docMk/>
            <pc:sldMk cId="0" sldId="257"/>
            <ac:spMk id="7" creationId="{00000000-0000-0000-0000-000000000000}"/>
          </ac:spMkLst>
        </pc:spChg>
        <pc:spChg chg="mod">
          <ac:chgData name="Null, Kinlee" userId="f747c2f3-254a-4d61-83e3-bc00ccf9dc62" providerId="ADAL" clId="{20E74366-4679-448B-B245-9DC8CFD73CDA}" dt="2025-04-21T23:45:54.442" v="750" actId="1076"/>
          <ac:spMkLst>
            <pc:docMk/>
            <pc:sldMk cId="0" sldId="257"/>
            <ac:spMk id="10" creationId="{00000000-0000-0000-0000-000000000000}"/>
          </ac:spMkLst>
        </pc:spChg>
        <pc:spChg chg="mod">
          <ac:chgData name="Null, Kinlee" userId="f747c2f3-254a-4d61-83e3-bc00ccf9dc62" providerId="ADAL" clId="{20E74366-4679-448B-B245-9DC8CFD73CDA}" dt="2025-04-21T23:45:39.693" v="749" actId="1076"/>
          <ac:spMkLst>
            <pc:docMk/>
            <pc:sldMk cId="0" sldId="257"/>
            <ac:spMk id="11" creationId="{B547B472-00F5-B9E4-E7BC-5AAC8C850441}"/>
          </ac:spMkLst>
        </pc:spChg>
        <pc:spChg chg="mod">
          <ac:chgData name="Null, Kinlee" userId="f747c2f3-254a-4d61-83e3-bc00ccf9dc62" providerId="ADAL" clId="{20E74366-4679-448B-B245-9DC8CFD73CDA}" dt="2025-04-21T23:45:54.442" v="750" actId="1076"/>
          <ac:spMkLst>
            <pc:docMk/>
            <pc:sldMk cId="0" sldId="257"/>
            <ac:spMk id="12" creationId="{00000000-0000-0000-0000-000000000000}"/>
          </ac:spMkLst>
        </pc:spChg>
        <pc:spChg chg="mod">
          <ac:chgData name="Null, Kinlee" userId="f747c2f3-254a-4d61-83e3-bc00ccf9dc62" providerId="ADAL" clId="{20E74366-4679-448B-B245-9DC8CFD73CDA}" dt="2025-04-21T23:45:39.693" v="749" actId="1076"/>
          <ac:spMkLst>
            <pc:docMk/>
            <pc:sldMk cId="0" sldId="257"/>
            <ac:spMk id="13" creationId="{00000000-0000-0000-0000-000000000000}"/>
          </ac:spMkLst>
        </pc:spChg>
        <pc:spChg chg="mod">
          <ac:chgData name="Null, Kinlee" userId="f747c2f3-254a-4d61-83e3-bc00ccf9dc62" providerId="ADAL" clId="{20E74366-4679-448B-B245-9DC8CFD73CDA}" dt="2025-04-21T23:45:54.442" v="750" actId="1076"/>
          <ac:spMkLst>
            <pc:docMk/>
            <pc:sldMk cId="0" sldId="257"/>
            <ac:spMk id="15" creationId="{00000000-0000-0000-0000-000000000000}"/>
          </ac:spMkLst>
        </pc:spChg>
        <pc:spChg chg="mod">
          <ac:chgData name="Null, Kinlee" userId="f747c2f3-254a-4d61-83e3-bc00ccf9dc62" providerId="ADAL" clId="{20E74366-4679-448B-B245-9DC8CFD73CDA}" dt="2025-04-21T23:45:39.693" v="749" actId="1076"/>
          <ac:spMkLst>
            <pc:docMk/>
            <pc:sldMk cId="0" sldId="257"/>
            <ac:spMk id="16" creationId="{74F3346C-0CC7-F996-92E9-9904920CFAA4}"/>
          </ac:spMkLst>
        </pc:spChg>
      </pc:sldChg>
      <pc:sldChg chg="modSp mod ord">
        <pc:chgData name="Null, Kinlee" userId="f747c2f3-254a-4d61-83e3-bc00ccf9dc62" providerId="ADAL" clId="{20E74366-4679-448B-B245-9DC8CFD73CDA}" dt="2025-04-25T03:45:54.116" v="1603"/>
        <pc:sldMkLst>
          <pc:docMk/>
          <pc:sldMk cId="985941781" sldId="273"/>
        </pc:sldMkLst>
        <pc:spChg chg="mod">
          <ac:chgData name="Null, Kinlee" userId="f747c2f3-254a-4d61-83e3-bc00ccf9dc62" providerId="ADAL" clId="{20E74366-4679-448B-B245-9DC8CFD73CDA}" dt="2025-04-24T16:27:23.420" v="1316" actId="20577"/>
          <ac:spMkLst>
            <pc:docMk/>
            <pc:sldMk cId="985941781" sldId="273"/>
            <ac:spMk id="3" creationId="{99E4DC51-2D9C-39B0-60B0-E2E90A9F22C2}"/>
          </ac:spMkLst>
        </pc:spChg>
        <pc:spChg chg="mod">
          <ac:chgData name="Null, Kinlee" userId="f747c2f3-254a-4d61-83e3-bc00ccf9dc62" providerId="ADAL" clId="{20E74366-4679-448B-B245-9DC8CFD73CDA}" dt="2025-04-24T16:35:45.896" v="1601" actId="20577"/>
          <ac:spMkLst>
            <pc:docMk/>
            <pc:sldMk cId="985941781" sldId="273"/>
            <ac:spMk id="9" creationId="{74527A00-7BCC-E441-E701-707439114302}"/>
          </ac:spMkLst>
        </pc:spChg>
      </pc:sldChg>
      <pc:sldChg chg="modSp add mod ord setBg">
        <pc:chgData name="Null, Kinlee" userId="f747c2f3-254a-4d61-83e3-bc00ccf9dc62" providerId="ADAL" clId="{20E74366-4679-448B-B245-9DC8CFD73CDA}" dt="2025-04-21T23:42:05.043" v="703"/>
        <pc:sldMkLst>
          <pc:docMk/>
          <pc:sldMk cId="1109384163" sldId="285"/>
        </pc:sldMkLst>
        <pc:spChg chg="mod">
          <ac:chgData name="Null, Kinlee" userId="f747c2f3-254a-4d61-83e3-bc00ccf9dc62" providerId="ADAL" clId="{20E74366-4679-448B-B245-9DC8CFD73CDA}" dt="2025-04-21T21:44:49.246" v="11" actId="20577"/>
          <ac:spMkLst>
            <pc:docMk/>
            <pc:sldMk cId="1109384163" sldId="285"/>
            <ac:spMk id="3" creationId="{17CA13C3-A448-B388-03BB-ED0AA1648E4A}"/>
          </ac:spMkLst>
        </pc:spChg>
        <pc:spChg chg="mod">
          <ac:chgData name="Null, Kinlee" userId="f747c2f3-254a-4d61-83e3-bc00ccf9dc62" providerId="ADAL" clId="{20E74366-4679-448B-B245-9DC8CFD73CDA}" dt="2025-04-21T23:41:26.196" v="701" actId="20577"/>
          <ac:spMkLst>
            <pc:docMk/>
            <pc:sldMk cId="1109384163" sldId="285"/>
            <ac:spMk id="9" creationId="{90D226D9-5967-7FF3-9B7A-8F5A68D2C478}"/>
          </ac:spMkLst>
        </pc:spChg>
      </pc:sldChg>
      <pc:sldChg chg="addSp delSp modSp add mod">
        <pc:chgData name="Null, Kinlee" userId="f747c2f3-254a-4d61-83e3-bc00ccf9dc62" providerId="ADAL" clId="{20E74366-4679-448B-B245-9DC8CFD73CDA}" dt="2025-04-22T00:07:25.467" v="1244" actId="20577"/>
        <pc:sldMkLst>
          <pc:docMk/>
          <pc:sldMk cId="781265757" sldId="286"/>
        </pc:sldMkLst>
        <pc:spChg chg="mod">
          <ac:chgData name="Null, Kinlee" userId="f747c2f3-254a-4d61-83e3-bc00ccf9dc62" providerId="ADAL" clId="{20E74366-4679-448B-B245-9DC8CFD73CDA}" dt="2025-04-22T00:06:20.203" v="1238" actId="1076"/>
          <ac:spMkLst>
            <pc:docMk/>
            <pc:sldMk cId="781265757" sldId="286"/>
            <ac:spMk id="2" creationId="{00000000-0000-0000-0000-000000000000}"/>
          </ac:spMkLst>
        </pc:spChg>
        <pc:spChg chg="mod">
          <ac:chgData name="Null, Kinlee" userId="f747c2f3-254a-4d61-83e3-bc00ccf9dc62" providerId="ADAL" clId="{20E74366-4679-448B-B245-9DC8CFD73CDA}" dt="2025-04-21T23:56:39.303" v="1182" actId="1076"/>
          <ac:spMkLst>
            <pc:docMk/>
            <pc:sldMk cId="781265757" sldId="286"/>
            <ac:spMk id="5" creationId="{00000000-0000-0000-0000-000000000000}"/>
          </ac:spMkLst>
        </pc:spChg>
        <pc:spChg chg="mod">
          <ac:chgData name="Null, Kinlee" userId="f747c2f3-254a-4d61-83e3-bc00ccf9dc62" providerId="ADAL" clId="{20E74366-4679-448B-B245-9DC8CFD73CDA}" dt="2025-04-22T00:07:25.467" v="1244" actId="20577"/>
          <ac:spMkLst>
            <pc:docMk/>
            <pc:sldMk cId="781265757" sldId="286"/>
            <ac:spMk id="6" creationId="{00000000-0000-0000-0000-000000000000}"/>
          </ac:spMkLst>
        </pc:spChg>
        <pc:spChg chg="add mod">
          <ac:chgData name="Null, Kinlee" userId="f747c2f3-254a-4d61-83e3-bc00ccf9dc62" providerId="ADAL" clId="{20E74366-4679-448B-B245-9DC8CFD73CDA}" dt="2025-04-22T00:06:11.312" v="1236" actId="688"/>
          <ac:spMkLst>
            <pc:docMk/>
            <pc:sldMk cId="781265757" sldId="286"/>
            <ac:spMk id="12" creationId="{D837F7A0-C089-0BE9-AA18-A1C5BE9C69C6}"/>
          </ac:spMkLst>
        </pc:spChg>
        <pc:picChg chg="add mod modCrop">
          <ac:chgData name="Null, Kinlee" userId="f747c2f3-254a-4d61-83e3-bc00ccf9dc62" providerId="ADAL" clId="{20E74366-4679-448B-B245-9DC8CFD73CDA}" dt="2025-04-22T00:06:25.634" v="1240" actId="14100"/>
          <ac:picMkLst>
            <pc:docMk/>
            <pc:sldMk cId="781265757" sldId="286"/>
            <ac:picMk id="22" creationId="{42CE1C62-1992-33A9-0BDB-D1420B15F4BB}"/>
          </ac:picMkLst>
        </pc:picChg>
      </pc:sldChg>
      <pc:sldChg chg="add">
        <pc:chgData name="Null, Kinlee" userId="f747c2f3-254a-4d61-83e3-bc00ccf9dc62" providerId="ADAL" clId="{20E74366-4679-448B-B245-9DC8CFD73CDA}" dt="2025-04-24T16:27:14.541" v="1304" actId="2890"/>
        <pc:sldMkLst>
          <pc:docMk/>
          <pc:sldMk cId="1120797229" sldId="287"/>
        </pc:sldMkLst>
      </pc:sldChg>
    </pc:docChg>
  </pc:docChgLst>
  <pc:docChgLst>
    <pc:chgData name="Null, Kinlee" userId="S::kgn6088@utulsa.edu::f747c2f3-254a-4d61-83e3-bc00ccf9dc62" providerId="AD" clId="Web-{3FBAC432-7AD1-5456-6107-0CED74EC598E}"/>
    <pc:docChg chg="modSld">
      <pc:chgData name="Null, Kinlee" userId="S::kgn6088@utulsa.edu::f747c2f3-254a-4d61-83e3-bc00ccf9dc62" providerId="AD" clId="Web-{3FBAC432-7AD1-5456-6107-0CED74EC598E}" dt="2025-03-26T18:40:53.111" v="3" actId="20577"/>
      <pc:docMkLst>
        <pc:docMk/>
      </pc:docMkLst>
      <pc:sldChg chg="modSp">
        <pc:chgData name="Null, Kinlee" userId="S::kgn6088@utulsa.edu::f747c2f3-254a-4d61-83e3-bc00ccf9dc62" providerId="AD" clId="Web-{3FBAC432-7AD1-5456-6107-0CED74EC598E}" dt="2025-03-26T18:40:53.111" v="3" actId="20577"/>
        <pc:sldMkLst>
          <pc:docMk/>
          <pc:sldMk cId="3040658764" sldId="281"/>
        </pc:sldMkLst>
        <pc:spChg chg="mod">
          <ac:chgData name="Null, Kinlee" userId="S::kgn6088@utulsa.edu::f747c2f3-254a-4d61-83e3-bc00ccf9dc62" providerId="AD" clId="Web-{3FBAC432-7AD1-5456-6107-0CED74EC598E}" dt="2025-03-26T18:40:53.111" v="3" actId="20577"/>
          <ac:spMkLst>
            <pc:docMk/>
            <pc:sldMk cId="3040658764" sldId="281"/>
            <ac:spMk id="3" creationId="{9531FA13-0669-5281-8B61-817164D779EB}"/>
          </ac:spMkLst>
        </pc:spChg>
      </pc:sldChg>
    </pc:docChg>
  </pc:docChgLst>
  <pc:docChgLst>
    <pc:chgData name="Null, Kinlee" userId="S::kgn6088@utulsa.edu::f747c2f3-254a-4d61-83e3-bc00ccf9dc62" providerId="AD" clId="Web-{C958DB14-FDD8-4F7E-8CCE-BC4814B41D98}"/>
    <pc:docChg chg="modSld">
      <pc:chgData name="Null, Kinlee" userId="S::kgn6088@utulsa.edu::f747c2f3-254a-4d61-83e3-bc00ccf9dc62" providerId="AD" clId="Web-{C958DB14-FDD8-4F7E-8CCE-BC4814B41D98}" dt="2025-04-08T03:20:24.747" v="1" actId="20577"/>
      <pc:docMkLst>
        <pc:docMk/>
      </pc:docMkLst>
      <pc:sldChg chg="modSp">
        <pc:chgData name="Null, Kinlee" userId="S::kgn6088@utulsa.edu::f747c2f3-254a-4d61-83e3-bc00ccf9dc62" providerId="AD" clId="Web-{C958DB14-FDD8-4F7E-8CCE-BC4814B41D98}" dt="2025-04-08T03:20:24.747" v="1" actId="20577"/>
        <pc:sldMkLst>
          <pc:docMk/>
          <pc:sldMk cId="0" sldId="257"/>
        </pc:sldMkLst>
        <pc:spChg chg="mod">
          <ac:chgData name="Null, Kinlee" userId="S::kgn6088@utulsa.edu::f747c2f3-254a-4d61-83e3-bc00ccf9dc62" providerId="AD" clId="Web-{C958DB14-FDD8-4F7E-8CCE-BC4814B41D98}" dt="2025-04-08T03:20:24.747" v="1" actId="20577"/>
          <ac:spMkLst>
            <pc:docMk/>
            <pc:sldMk cId="0" sldId="257"/>
            <ac:spMk id="16" creationId="{74F3346C-0CC7-F996-92E9-9904920CFAA4}"/>
          </ac:spMkLst>
        </pc:spChg>
      </pc:sldChg>
    </pc:docChg>
  </pc:docChgLst>
  <pc:docChgLst>
    <pc:chgData name="Null, Kinlee" userId="f747c2f3-254a-4d61-83e3-bc00ccf9dc62" providerId="ADAL" clId="{4C43162C-D874-457F-AA21-C028F68749FB}"/>
    <pc:docChg chg="undo redo custSel addSld delSld modSld sldOrd">
      <pc:chgData name="Null, Kinlee" userId="f747c2f3-254a-4d61-83e3-bc00ccf9dc62" providerId="ADAL" clId="{4C43162C-D874-457F-AA21-C028F68749FB}" dt="2025-04-06T21:31:21.880" v="5585" actId="1076"/>
      <pc:docMkLst>
        <pc:docMk/>
      </pc:docMkLst>
      <pc:sldChg chg="addSp delSp modSp mod">
        <pc:chgData name="Null, Kinlee" userId="f747c2f3-254a-4d61-83e3-bc00ccf9dc62" providerId="ADAL" clId="{4C43162C-D874-457F-AA21-C028F68749FB}" dt="2025-04-06T21:18:50.583" v="4313" actId="20577"/>
        <pc:sldMkLst>
          <pc:docMk/>
          <pc:sldMk cId="0" sldId="257"/>
        </pc:sldMkLst>
        <pc:spChg chg="mod">
          <ac:chgData name="Null, Kinlee" userId="f747c2f3-254a-4d61-83e3-bc00ccf9dc62" providerId="ADAL" clId="{4C43162C-D874-457F-AA21-C028F68749FB}" dt="2025-04-06T02:42:10.043" v="4179" actId="20577"/>
          <ac:spMkLst>
            <pc:docMk/>
            <pc:sldMk cId="0" sldId="257"/>
            <ac:spMk id="8" creationId="{00000000-0000-0000-0000-000000000000}"/>
          </ac:spMkLst>
        </pc:spChg>
        <pc:spChg chg="add mod">
          <ac:chgData name="Null, Kinlee" userId="f747c2f3-254a-4d61-83e3-bc00ccf9dc62" providerId="ADAL" clId="{4C43162C-D874-457F-AA21-C028F68749FB}" dt="2025-04-06T21:18:50.583" v="4313" actId="20577"/>
          <ac:spMkLst>
            <pc:docMk/>
            <pc:sldMk cId="0" sldId="257"/>
            <ac:spMk id="11" creationId="{B547B472-00F5-B9E4-E7BC-5AAC8C850441}"/>
          </ac:spMkLst>
        </pc:spChg>
        <pc:spChg chg="mod">
          <ac:chgData name="Null, Kinlee" userId="f747c2f3-254a-4d61-83e3-bc00ccf9dc62" providerId="ADAL" clId="{4C43162C-D874-457F-AA21-C028F68749FB}" dt="2025-04-06T02:42:15.573" v="4194" actId="20577"/>
          <ac:spMkLst>
            <pc:docMk/>
            <pc:sldMk cId="0" sldId="257"/>
            <ac:spMk id="12" creationId="{00000000-0000-0000-0000-000000000000}"/>
          </ac:spMkLst>
        </pc:spChg>
        <pc:spChg chg="mod">
          <ac:chgData name="Null, Kinlee" userId="f747c2f3-254a-4d61-83e3-bc00ccf9dc62" providerId="ADAL" clId="{4C43162C-D874-457F-AA21-C028F68749FB}" dt="2025-04-06T21:18:32.680" v="4299" actId="2710"/>
          <ac:spMkLst>
            <pc:docMk/>
            <pc:sldMk cId="0" sldId="257"/>
            <ac:spMk id="13" creationId="{00000000-0000-0000-0000-000000000000}"/>
          </ac:spMkLst>
        </pc:spChg>
        <pc:spChg chg="mod">
          <ac:chgData name="Null, Kinlee" userId="f747c2f3-254a-4d61-83e3-bc00ccf9dc62" providerId="ADAL" clId="{4C43162C-D874-457F-AA21-C028F68749FB}" dt="2025-04-06T02:43:21.947" v="4258" actId="1076"/>
          <ac:spMkLst>
            <pc:docMk/>
            <pc:sldMk cId="0" sldId="257"/>
            <ac:spMk id="14" creationId="{00000000-0000-0000-0000-000000000000}"/>
          </ac:spMkLst>
        </pc:spChg>
        <pc:spChg chg="mod">
          <ac:chgData name="Null, Kinlee" userId="f747c2f3-254a-4d61-83e3-bc00ccf9dc62" providerId="ADAL" clId="{4C43162C-D874-457F-AA21-C028F68749FB}" dt="2025-04-06T02:42:37.545" v="4245" actId="20577"/>
          <ac:spMkLst>
            <pc:docMk/>
            <pc:sldMk cId="0" sldId="257"/>
            <ac:spMk id="15" creationId="{00000000-0000-0000-0000-000000000000}"/>
          </ac:spMkLst>
        </pc:spChg>
        <pc:spChg chg="add mod">
          <ac:chgData name="Null, Kinlee" userId="f747c2f3-254a-4d61-83e3-bc00ccf9dc62" providerId="ADAL" clId="{4C43162C-D874-457F-AA21-C028F68749FB}" dt="2025-04-06T21:18:46.406" v="4311" actId="20577"/>
          <ac:spMkLst>
            <pc:docMk/>
            <pc:sldMk cId="0" sldId="257"/>
            <ac:spMk id="16" creationId="{74F3346C-0CC7-F996-92E9-9904920CFAA4}"/>
          </ac:spMkLst>
        </pc:spChg>
      </pc:sldChg>
      <pc:sldChg chg="modSp mod">
        <pc:chgData name="Null, Kinlee" userId="f747c2f3-254a-4d61-83e3-bc00ccf9dc62" providerId="ADAL" clId="{4C43162C-D874-457F-AA21-C028F68749FB}" dt="2025-03-26T01:52:19.697" v="1331" actId="20577"/>
        <pc:sldMkLst>
          <pc:docMk/>
          <pc:sldMk cId="0" sldId="258"/>
        </pc:sldMkLst>
        <pc:spChg chg="mod">
          <ac:chgData name="Null, Kinlee" userId="f747c2f3-254a-4d61-83e3-bc00ccf9dc62" providerId="ADAL" clId="{4C43162C-D874-457F-AA21-C028F68749FB}" dt="2025-03-26T01:22:23.282" v="74" actId="20577"/>
          <ac:spMkLst>
            <pc:docMk/>
            <pc:sldMk cId="0" sldId="258"/>
            <ac:spMk id="3" creationId="{00000000-0000-0000-0000-000000000000}"/>
          </ac:spMkLst>
        </pc:spChg>
        <pc:spChg chg="mod">
          <ac:chgData name="Null, Kinlee" userId="f747c2f3-254a-4d61-83e3-bc00ccf9dc62" providerId="ADAL" clId="{4C43162C-D874-457F-AA21-C028F68749FB}" dt="2025-03-26T01:21:45.561" v="43" actId="14100"/>
          <ac:spMkLst>
            <pc:docMk/>
            <pc:sldMk cId="0" sldId="258"/>
            <ac:spMk id="6" creationId="{00000000-0000-0000-0000-000000000000}"/>
          </ac:spMkLst>
        </pc:spChg>
        <pc:spChg chg="mod">
          <ac:chgData name="Null, Kinlee" userId="f747c2f3-254a-4d61-83e3-bc00ccf9dc62" providerId="ADAL" clId="{4C43162C-D874-457F-AA21-C028F68749FB}" dt="2025-03-26T01:52:19.697" v="1331" actId="20577"/>
          <ac:spMkLst>
            <pc:docMk/>
            <pc:sldMk cId="0" sldId="258"/>
            <ac:spMk id="9" creationId="{00000000-0000-0000-0000-000000000000}"/>
          </ac:spMkLst>
        </pc:spChg>
      </pc:sldChg>
      <pc:sldChg chg="del">
        <pc:chgData name="Null, Kinlee" userId="f747c2f3-254a-4d61-83e3-bc00ccf9dc62" providerId="ADAL" clId="{4C43162C-D874-457F-AA21-C028F68749FB}" dt="2025-03-26T16:32:59.525" v="4139" actId="47"/>
        <pc:sldMkLst>
          <pc:docMk/>
          <pc:sldMk cId="0" sldId="259"/>
        </pc:sldMkLst>
      </pc:sldChg>
      <pc:sldChg chg="del">
        <pc:chgData name="Null, Kinlee" userId="f747c2f3-254a-4d61-83e3-bc00ccf9dc62" providerId="ADAL" clId="{4C43162C-D874-457F-AA21-C028F68749FB}" dt="2025-03-26T16:32:59.525" v="4139" actId="47"/>
        <pc:sldMkLst>
          <pc:docMk/>
          <pc:sldMk cId="0" sldId="260"/>
        </pc:sldMkLst>
      </pc:sldChg>
      <pc:sldChg chg="delSp modSp mod ord">
        <pc:chgData name="Null, Kinlee" userId="f747c2f3-254a-4d61-83e3-bc00ccf9dc62" providerId="ADAL" clId="{4C43162C-D874-457F-AA21-C028F68749FB}" dt="2025-03-28T14:10:18.229" v="4156" actId="14100"/>
        <pc:sldMkLst>
          <pc:docMk/>
          <pc:sldMk cId="0" sldId="261"/>
        </pc:sldMkLst>
        <pc:spChg chg="mod">
          <ac:chgData name="Null, Kinlee" userId="f747c2f3-254a-4d61-83e3-bc00ccf9dc62" providerId="ADAL" clId="{4C43162C-D874-457F-AA21-C028F68749FB}" dt="2025-03-26T16:20:44.125" v="3306" actId="20577"/>
          <ac:spMkLst>
            <pc:docMk/>
            <pc:sldMk cId="0" sldId="261"/>
            <ac:spMk id="6" creationId="{00000000-0000-0000-0000-000000000000}"/>
          </ac:spMkLst>
        </pc:spChg>
        <pc:spChg chg="mod">
          <ac:chgData name="Null, Kinlee" userId="f747c2f3-254a-4d61-83e3-bc00ccf9dc62" providerId="ADAL" clId="{4C43162C-D874-457F-AA21-C028F68749FB}" dt="2025-03-28T14:10:18.229" v="4156" actId="14100"/>
          <ac:spMkLst>
            <pc:docMk/>
            <pc:sldMk cId="0" sldId="261"/>
            <ac:spMk id="7" creationId="{00000000-0000-0000-0000-000000000000}"/>
          </ac:spMkLst>
        </pc:spChg>
        <pc:spChg chg="mod">
          <ac:chgData name="Null, Kinlee" userId="f747c2f3-254a-4d61-83e3-bc00ccf9dc62" providerId="ADAL" clId="{4C43162C-D874-457F-AA21-C028F68749FB}" dt="2025-03-26T16:24:02.570" v="3507" actId="1076"/>
          <ac:spMkLst>
            <pc:docMk/>
            <pc:sldMk cId="0" sldId="261"/>
            <ac:spMk id="8" creationId="{00000000-0000-0000-0000-000000000000}"/>
          </ac:spMkLst>
        </pc:spChg>
        <pc:spChg chg="mod">
          <ac:chgData name="Null, Kinlee" userId="f747c2f3-254a-4d61-83e3-bc00ccf9dc62" providerId="ADAL" clId="{4C43162C-D874-457F-AA21-C028F68749FB}" dt="2025-03-26T16:24:02.570" v="3507" actId="1076"/>
          <ac:spMkLst>
            <pc:docMk/>
            <pc:sldMk cId="0" sldId="261"/>
            <ac:spMk id="9" creationId="{00000000-0000-0000-0000-000000000000}"/>
          </ac:spMkLst>
        </pc:spChg>
        <pc:spChg chg="mod">
          <ac:chgData name="Null, Kinlee" userId="f747c2f3-254a-4d61-83e3-bc00ccf9dc62" providerId="ADAL" clId="{4C43162C-D874-457F-AA21-C028F68749FB}" dt="2025-03-26T16:21:36.956" v="3422" actId="255"/>
          <ac:spMkLst>
            <pc:docMk/>
            <pc:sldMk cId="0" sldId="261"/>
            <ac:spMk id="19" creationId="{00000000-0000-0000-0000-000000000000}"/>
          </ac:spMkLst>
        </pc:spChg>
      </pc:sldChg>
      <pc:sldChg chg="addSp modSp mod ord">
        <pc:chgData name="Null, Kinlee" userId="f747c2f3-254a-4d61-83e3-bc00ccf9dc62" providerId="ADAL" clId="{4C43162C-D874-457F-AA21-C028F68749FB}" dt="2025-03-30T21:48:48.779" v="4163" actId="207"/>
        <pc:sldMkLst>
          <pc:docMk/>
          <pc:sldMk cId="0" sldId="262"/>
        </pc:sldMkLst>
        <pc:spChg chg="mod modCrop">
          <ac:chgData name="Null, Kinlee" userId="f747c2f3-254a-4d61-83e3-bc00ccf9dc62" providerId="ADAL" clId="{4C43162C-D874-457F-AA21-C028F68749FB}" dt="2025-03-30T21:43:41.153" v="4158" actId="732"/>
          <ac:spMkLst>
            <pc:docMk/>
            <pc:sldMk cId="0" sldId="262"/>
            <ac:spMk id="3" creationId="{00000000-0000-0000-0000-000000000000}"/>
          </ac:spMkLst>
        </pc:spChg>
        <pc:spChg chg="mod">
          <ac:chgData name="Null, Kinlee" userId="f747c2f3-254a-4d61-83e3-bc00ccf9dc62" providerId="ADAL" clId="{4C43162C-D874-457F-AA21-C028F68749FB}" dt="2025-03-26T16:30:17.005" v="3973" actId="20577"/>
          <ac:spMkLst>
            <pc:docMk/>
            <pc:sldMk cId="0" sldId="262"/>
            <ac:spMk id="4" creationId="{00000000-0000-0000-0000-000000000000}"/>
          </ac:spMkLst>
        </pc:spChg>
        <pc:spChg chg="mod">
          <ac:chgData name="Null, Kinlee" userId="f747c2f3-254a-4d61-83e3-bc00ccf9dc62" providerId="ADAL" clId="{4C43162C-D874-457F-AA21-C028F68749FB}" dt="2025-03-30T21:48:41.646" v="4162" actId="207"/>
          <ac:spMkLst>
            <pc:docMk/>
            <pc:sldMk cId="0" sldId="262"/>
            <ac:spMk id="5" creationId="{00000000-0000-0000-0000-000000000000}"/>
          </ac:spMkLst>
        </pc:spChg>
        <pc:spChg chg="mod">
          <ac:chgData name="Null, Kinlee" userId="f747c2f3-254a-4d61-83e3-bc00ccf9dc62" providerId="ADAL" clId="{4C43162C-D874-457F-AA21-C028F68749FB}" dt="2025-03-26T16:31:34.083" v="4071" actId="1076"/>
          <ac:spMkLst>
            <pc:docMk/>
            <pc:sldMk cId="0" sldId="262"/>
            <ac:spMk id="6" creationId="{00000000-0000-0000-0000-000000000000}"/>
          </ac:spMkLst>
        </pc:spChg>
        <pc:spChg chg="mod">
          <ac:chgData name="Null, Kinlee" userId="f747c2f3-254a-4d61-83e3-bc00ccf9dc62" providerId="ADAL" clId="{4C43162C-D874-457F-AA21-C028F68749FB}" dt="2025-03-30T21:48:48.779" v="4163" actId="207"/>
          <ac:spMkLst>
            <pc:docMk/>
            <pc:sldMk cId="0" sldId="262"/>
            <ac:spMk id="7" creationId="{00000000-0000-0000-0000-000000000000}"/>
          </ac:spMkLst>
        </pc:spChg>
        <pc:spChg chg="mod">
          <ac:chgData name="Null, Kinlee" userId="f747c2f3-254a-4d61-83e3-bc00ccf9dc62" providerId="ADAL" clId="{4C43162C-D874-457F-AA21-C028F68749FB}" dt="2025-03-26T16:31:34.083" v="4071" actId="1076"/>
          <ac:spMkLst>
            <pc:docMk/>
            <pc:sldMk cId="0" sldId="262"/>
            <ac:spMk id="8" creationId="{00000000-0000-0000-0000-000000000000}"/>
          </ac:spMkLst>
        </pc:spChg>
        <pc:spChg chg="add mod">
          <ac:chgData name="Null, Kinlee" userId="f747c2f3-254a-4d61-83e3-bc00ccf9dc62" providerId="ADAL" clId="{4C43162C-D874-457F-AA21-C028F68749FB}" dt="2025-03-26T16:31:40.012" v="4072" actId="1076"/>
          <ac:spMkLst>
            <pc:docMk/>
            <pc:sldMk cId="0" sldId="262"/>
            <ac:spMk id="11" creationId="{D9A169A8-ECFC-536D-A893-67959850C7A2}"/>
          </ac:spMkLst>
        </pc:spChg>
      </pc:sldChg>
      <pc:sldChg chg="del">
        <pc:chgData name="Null, Kinlee" userId="f747c2f3-254a-4d61-83e3-bc00ccf9dc62" providerId="ADAL" clId="{4C43162C-D874-457F-AA21-C028F68749FB}" dt="2025-03-26T16:32:59.525" v="4139" actId="47"/>
        <pc:sldMkLst>
          <pc:docMk/>
          <pc:sldMk cId="0" sldId="263"/>
        </pc:sldMkLst>
      </pc:sldChg>
      <pc:sldChg chg="del">
        <pc:chgData name="Null, Kinlee" userId="f747c2f3-254a-4d61-83e3-bc00ccf9dc62" providerId="ADAL" clId="{4C43162C-D874-457F-AA21-C028F68749FB}" dt="2025-03-26T16:32:59.525" v="4139" actId="47"/>
        <pc:sldMkLst>
          <pc:docMk/>
          <pc:sldMk cId="0" sldId="264"/>
        </pc:sldMkLst>
      </pc:sldChg>
      <pc:sldChg chg="del">
        <pc:chgData name="Null, Kinlee" userId="f747c2f3-254a-4d61-83e3-bc00ccf9dc62" providerId="ADAL" clId="{4C43162C-D874-457F-AA21-C028F68749FB}" dt="2025-03-26T16:32:59.525" v="4139" actId="47"/>
        <pc:sldMkLst>
          <pc:docMk/>
          <pc:sldMk cId="0" sldId="265"/>
        </pc:sldMkLst>
      </pc:sldChg>
      <pc:sldChg chg="del">
        <pc:chgData name="Null, Kinlee" userId="f747c2f3-254a-4d61-83e3-bc00ccf9dc62" providerId="ADAL" clId="{4C43162C-D874-457F-AA21-C028F68749FB}" dt="2025-03-26T16:32:59.525" v="4139" actId="47"/>
        <pc:sldMkLst>
          <pc:docMk/>
          <pc:sldMk cId="0" sldId="266"/>
        </pc:sldMkLst>
      </pc:sldChg>
      <pc:sldChg chg="del">
        <pc:chgData name="Null, Kinlee" userId="f747c2f3-254a-4d61-83e3-bc00ccf9dc62" providerId="ADAL" clId="{4C43162C-D874-457F-AA21-C028F68749FB}" dt="2025-03-26T16:32:59.525" v="4139" actId="47"/>
        <pc:sldMkLst>
          <pc:docMk/>
          <pc:sldMk cId="0" sldId="267"/>
        </pc:sldMkLst>
      </pc:sldChg>
      <pc:sldChg chg="del">
        <pc:chgData name="Null, Kinlee" userId="f747c2f3-254a-4d61-83e3-bc00ccf9dc62" providerId="ADAL" clId="{4C43162C-D874-457F-AA21-C028F68749FB}" dt="2025-03-26T16:32:59.525" v="4139" actId="47"/>
        <pc:sldMkLst>
          <pc:docMk/>
          <pc:sldMk cId="0" sldId="268"/>
        </pc:sldMkLst>
      </pc:sldChg>
      <pc:sldChg chg="modSp mod ord">
        <pc:chgData name="Null, Kinlee" userId="f747c2f3-254a-4d61-83e3-bc00ccf9dc62" providerId="ADAL" clId="{4C43162C-D874-457F-AA21-C028F68749FB}" dt="2025-03-30T21:43:51.915" v="4161" actId="1076"/>
        <pc:sldMkLst>
          <pc:docMk/>
          <pc:sldMk cId="0" sldId="270"/>
        </pc:sldMkLst>
        <pc:spChg chg="mod">
          <ac:chgData name="Null, Kinlee" userId="f747c2f3-254a-4d61-83e3-bc00ccf9dc62" providerId="ADAL" clId="{4C43162C-D874-457F-AA21-C028F68749FB}" dt="2025-03-30T21:43:48.140" v="4160" actId="1076"/>
          <ac:spMkLst>
            <pc:docMk/>
            <pc:sldMk cId="0" sldId="270"/>
            <ac:spMk id="2" creationId="{00000000-0000-0000-0000-000000000000}"/>
          </ac:spMkLst>
        </pc:spChg>
        <pc:spChg chg="mod">
          <ac:chgData name="Null, Kinlee" userId="f747c2f3-254a-4d61-83e3-bc00ccf9dc62" providerId="ADAL" clId="{4C43162C-D874-457F-AA21-C028F68749FB}" dt="2025-03-30T21:43:51.915" v="4161" actId="1076"/>
          <ac:spMkLst>
            <pc:docMk/>
            <pc:sldMk cId="0" sldId="270"/>
            <ac:spMk id="4" creationId="{00000000-0000-0000-0000-000000000000}"/>
          </ac:spMkLst>
        </pc:spChg>
      </pc:sldChg>
      <pc:sldChg chg="del">
        <pc:chgData name="Null, Kinlee" userId="f747c2f3-254a-4d61-83e3-bc00ccf9dc62" providerId="ADAL" clId="{4C43162C-D874-457F-AA21-C028F68749FB}" dt="2025-03-26T16:32:59.525" v="4139" actId="47"/>
        <pc:sldMkLst>
          <pc:docMk/>
          <pc:sldMk cId="0" sldId="271"/>
        </pc:sldMkLst>
      </pc:sldChg>
      <pc:sldChg chg="del">
        <pc:chgData name="Null, Kinlee" userId="f747c2f3-254a-4d61-83e3-bc00ccf9dc62" providerId="ADAL" clId="{4C43162C-D874-457F-AA21-C028F68749FB}" dt="2025-03-26T16:32:59.525" v="4139" actId="47"/>
        <pc:sldMkLst>
          <pc:docMk/>
          <pc:sldMk cId="0" sldId="272"/>
        </pc:sldMkLst>
      </pc:sldChg>
      <pc:sldChg chg="modSp add mod ord">
        <pc:chgData name="Null, Kinlee" userId="f747c2f3-254a-4d61-83e3-bc00ccf9dc62" providerId="ADAL" clId="{4C43162C-D874-457F-AA21-C028F68749FB}" dt="2025-03-26T16:15:00.076" v="3037" actId="20577"/>
        <pc:sldMkLst>
          <pc:docMk/>
          <pc:sldMk cId="985941781" sldId="273"/>
        </pc:sldMkLst>
        <pc:spChg chg="mod">
          <ac:chgData name="Null, Kinlee" userId="f747c2f3-254a-4d61-83e3-bc00ccf9dc62" providerId="ADAL" clId="{4C43162C-D874-457F-AA21-C028F68749FB}" dt="2025-03-26T16:13:11.386" v="2679" actId="20577"/>
          <ac:spMkLst>
            <pc:docMk/>
            <pc:sldMk cId="985941781" sldId="273"/>
            <ac:spMk id="3" creationId="{99E4DC51-2D9C-39B0-60B0-E2E90A9F22C2}"/>
          </ac:spMkLst>
        </pc:spChg>
        <pc:spChg chg="mod">
          <ac:chgData name="Null, Kinlee" userId="f747c2f3-254a-4d61-83e3-bc00ccf9dc62" providerId="ADAL" clId="{4C43162C-D874-457F-AA21-C028F68749FB}" dt="2025-03-26T16:15:00.076" v="3037" actId="20577"/>
          <ac:spMkLst>
            <pc:docMk/>
            <pc:sldMk cId="985941781" sldId="273"/>
            <ac:spMk id="9" creationId="{74527A00-7BCC-E441-E701-707439114302}"/>
          </ac:spMkLst>
        </pc:spChg>
      </pc:sldChg>
      <pc:sldChg chg="addSp delSp modSp add mod ord">
        <pc:chgData name="Null, Kinlee" userId="f747c2f3-254a-4d61-83e3-bc00ccf9dc62" providerId="ADAL" clId="{4C43162C-D874-457F-AA21-C028F68749FB}" dt="2025-03-28T14:09:13.899" v="4151" actId="14100"/>
        <pc:sldMkLst>
          <pc:docMk/>
          <pc:sldMk cId="1875948869" sldId="274"/>
        </pc:sldMkLst>
        <pc:spChg chg="mod">
          <ac:chgData name="Null, Kinlee" userId="f747c2f3-254a-4d61-83e3-bc00ccf9dc62" providerId="ADAL" clId="{4C43162C-D874-457F-AA21-C028F68749FB}" dt="2025-03-26T02:03:01.993" v="1350" actId="20577"/>
          <ac:spMkLst>
            <pc:docMk/>
            <pc:sldMk cId="1875948869" sldId="274"/>
            <ac:spMk id="6" creationId="{029B1D20-7EE0-FE7B-E85E-277A57F06BE4}"/>
          </ac:spMkLst>
        </pc:spChg>
        <pc:spChg chg="mod">
          <ac:chgData name="Null, Kinlee" userId="f747c2f3-254a-4d61-83e3-bc00ccf9dc62" providerId="ADAL" clId="{4C43162C-D874-457F-AA21-C028F68749FB}" dt="2025-03-28T14:09:05.678" v="4148" actId="14100"/>
          <ac:spMkLst>
            <pc:docMk/>
            <pc:sldMk cId="1875948869" sldId="274"/>
            <ac:spMk id="7" creationId="{5BD46146-E782-3882-A00E-D0A75015F336}"/>
          </ac:spMkLst>
        </pc:spChg>
        <pc:spChg chg="mod">
          <ac:chgData name="Null, Kinlee" userId="f747c2f3-254a-4d61-83e3-bc00ccf9dc62" providerId="ADAL" clId="{4C43162C-D874-457F-AA21-C028F68749FB}" dt="2025-03-28T14:09:13.899" v="4151" actId="14100"/>
          <ac:spMkLst>
            <pc:docMk/>
            <pc:sldMk cId="1875948869" sldId="274"/>
            <ac:spMk id="8" creationId="{2F85DA5C-06F8-831D-AD75-3F74F4F97017}"/>
          </ac:spMkLst>
        </pc:spChg>
        <pc:spChg chg="mod">
          <ac:chgData name="Null, Kinlee" userId="f747c2f3-254a-4d61-83e3-bc00ccf9dc62" providerId="ADAL" clId="{4C43162C-D874-457F-AA21-C028F68749FB}" dt="2025-03-26T02:13:59.601" v="1503" actId="14100"/>
          <ac:spMkLst>
            <pc:docMk/>
            <pc:sldMk cId="1875948869" sldId="274"/>
            <ac:spMk id="9" creationId="{C7C4B3FE-0431-FCD2-A493-27DB0A9B0341}"/>
          </ac:spMkLst>
        </pc:spChg>
        <pc:spChg chg="mod">
          <ac:chgData name="Null, Kinlee" userId="f747c2f3-254a-4d61-83e3-bc00ccf9dc62" providerId="ADAL" clId="{4C43162C-D874-457F-AA21-C028F68749FB}" dt="2025-03-26T02:56:10.507" v="2614" actId="20577"/>
          <ac:spMkLst>
            <pc:docMk/>
            <pc:sldMk cId="1875948869" sldId="274"/>
            <ac:spMk id="10" creationId="{44D92DEA-40FF-A880-6D03-41C68CB63B90}"/>
          </ac:spMkLst>
        </pc:spChg>
        <pc:spChg chg="add del mod">
          <ac:chgData name="Null, Kinlee" userId="f747c2f3-254a-4d61-83e3-bc00ccf9dc62" providerId="ADAL" clId="{4C43162C-D874-457F-AA21-C028F68749FB}" dt="2025-03-26T02:35:17.559" v="2288" actId="20577"/>
          <ac:spMkLst>
            <pc:docMk/>
            <pc:sldMk cId="1875948869" sldId="274"/>
            <ac:spMk id="11" creationId="{E070AD96-8B75-6D63-544E-E2FAB1A87D51}"/>
          </ac:spMkLst>
        </pc:spChg>
        <pc:spChg chg="mod">
          <ac:chgData name="Null, Kinlee" userId="f747c2f3-254a-4d61-83e3-bc00ccf9dc62" providerId="ADAL" clId="{4C43162C-D874-457F-AA21-C028F68749FB}" dt="2025-03-26T02:27:01.989" v="1898" actId="14100"/>
          <ac:spMkLst>
            <pc:docMk/>
            <pc:sldMk cId="1875948869" sldId="274"/>
            <ac:spMk id="12" creationId="{0E5B1B1E-1093-B63F-A45B-0D6FC4AC0B46}"/>
          </ac:spMkLst>
        </pc:spChg>
        <pc:spChg chg="mod">
          <ac:chgData name="Null, Kinlee" userId="f747c2f3-254a-4d61-83e3-bc00ccf9dc62" providerId="ADAL" clId="{4C43162C-D874-457F-AA21-C028F68749FB}" dt="2025-03-26T02:16:31.104" v="1575" actId="20577"/>
          <ac:spMkLst>
            <pc:docMk/>
            <pc:sldMk cId="1875948869" sldId="274"/>
            <ac:spMk id="19" creationId="{EE9133C3-D6AD-F94F-54E4-60B8F655FE34}"/>
          </ac:spMkLst>
        </pc:spChg>
      </pc:sldChg>
      <pc:sldChg chg="delSp modSp add mod">
        <pc:chgData name="Null, Kinlee" userId="f747c2f3-254a-4d61-83e3-bc00ccf9dc62" providerId="ADAL" clId="{4C43162C-D874-457F-AA21-C028F68749FB}" dt="2025-03-28T14:09:32.516" v="4153" actId="14100"/>
        <pc:sldMkLst>
          <pc:docMk/>
          <pc:sldMk cId="1346324588" sldId="275"/>
        </pc:sldMkLst>
        <pc:spChg chg="mod">
          <ac:chgData name="Null, Kinlee" userId="f747c2f3-254a-4d61-83e3-bc00ccf9dc62" providerId="ADAL" clId="{4C43162C-D874-457F-AA21-C028F68749FB}" dt="2025-03-28T14:09:32.516" v="4153" actId="14100"/>
          <ac:spMkLst>
            <pc:docMk/>
            <pc:sldMk cId="1346324588" sldId="275"/>
            <ac:spMk id="7" creationId="{834D529B-6418-2AC6-118D-8DA55BA9A5A4}"/>
          </ac:spMkLst>
        </pc:spChg>
        <pc:spChg chg="mod">
          <ac:chgData name="Null, Kinlee" userId="f747c2f3-254a-4d61-83e3-bc00ccf9dc62" providerId="ADAL" clId="{4C43162C-D874-457F-AA21-C028F68749FB}" dt="2025-03-26T02:15:05.734" v="1528" actId="20577"/>
          <ac:spMkLst>
            <pc:docMk/>
            <pc:sldMk cId="1346324588" sldId="275"/>
            <ac:spMk id="8" creationId="{891EF641-D2F9-209A-D125-77165BA42B52}"/>
          </ac:spMkLst>
        </pc:spChg>
        <pc:spChg chg="mod">
          <ac:chgData name="Null, Kinlee" userId="f747c2f3-254a-4d61-83e3-bc00ccf9dc62" providerId="ADAL" clId="{4C43162C-D874-457F-AA21-C028F68749FB}" dt="2025-03-26T02:15:53.545" v="1541" actId="20577"/>
          <ac:spMkLst>
            <pc:docMk/>
            <pc:sldMk cId="1346324588" sldId="275"/>
            <ac:spMk id="9" creationId="{B2CAA5F6-F411-F924-71D5-7ADF40767F9C}"/>
          </ac:spMkLst>
        </pc:spChg>
        <pc:spChg chg="mod">
          <ac:chgData name="Null, Kinlee" userId="f747c2f3-254a-4d61-83e3-bc00ccf9dc62" providerId="ADAL" clId="{4C43162C-D874-457F-AA21-C028F68749FB}" dt="2025-03-26T02:29:52.965" v="2060" actId="20577"/>
          <ac:spMkLst>
            <pc:docMk/>
            <pc:sldMk cId="1346324588" sldId="275"/>
            <ac:spMk id="10" creationId="{B9664256-D0D0-826B-00F5-A9066DDF2FDC}"/>
          </ac:spMkLst>
        </pc:spChg>
        <pc:spChg chg="mod">
          <ac:chgData name="Null, Kinlee" userId="f747c2f3-254a-4d61-83e3-bc00ccf9dc62" providerId="ADAL" clId="{4C43162C-D874-457F-AA21-C028F68749FB}" dt="2025-03-26T02:32:02.339" v="2172" actId="14100"/>
          <ac:spMkLst>
            <pc:docMk/>
            <pc:sldMk cId="1346324588" sldId="275"/>
            <ac:spMk id="11" creationId="{CF4A92A1-EC61-7209-772B-01DF756A8AFA}"/>
          </ac:spMkLst>
        </pc:spChg>
        <pc:spChg chg="mod">
          <ac:chgData name="Null, Kinlee" userId="f747c2f3-254a-4d61-83e3-bc00ccf9dc62" providerId="ADAL" clId="{4C43162C-D874-457F-AA21-C028F68749FB}" dt="2025-03-26T02:33:04.943" v="2244" actId="14100"/>
          <ac:spMkLst>
            <pc:docMk/>
            <pc:sldMk cId="1346324588" sldId="275"/>
            <ac:spMk id="12" creationId="{8D630400-DE12-559F-0A25-951A7DDB35AD}"/>
          </ac:spMkLst>
        </pc:spChg>
        <pc:spChg chg="mod">
          <ac:chgData name="Null, Kinlee" userId="f747c2f3-254a-4d61-83e3-bc00ccf9dc62" providerId="ADAL" clId="{4C43162C-D874-457F-AA21-C028F68749FB}" dt="2025-03-26T02:16:19.684" v="1558" actId="20577"/>
          <ac:spMkLst>
            <pc:docMk/>
            <pc:sldMk cId="1346324588" sldId="275"/>
            <ac:spMk id="19" creationId="{AEE5F50F-0179-2D02-81C4-8D2E6C5F4A37}"/>
          </ac:spMkLst>
        </pc:spChg>
      </pc:sldChg>
      <pc:sldChg chg="delSp modSp add mod ord">
        <pc:chgData name="Null, Kinlee" userId="f747c2f3-254a-4d61-83e3-bc00ccf9dc62" providerId="ADAL" clId="{4C43162C-D874-457F-AA21-C028F68749FB}" dt="2025-04-01T01:41:02.146" v="4165" actId="20577"/>
        <pc:sldMkLst>
          <pc:docMk/>
          <pc:sldMk cId="575575144" sldId="276"/>
        </pc:sldMkLst>
        <pc:spChg chg="mod">
          <ac:chgData name="Null, Kinlee" userId="f747c2f3-254a-4d61-83e3-bc00ccf9dc62" providerId="ADAL" clId="{4C43162C-D874-457F-AA21-C028F68749FB}" dt="2025-03-26T02:36:07.341" v="2329" actId="1076"/>
          <ac:spMkLst>
            <pc:docMk/>
            <pc:sldMk cId="575575144" sldId="276"/>
            <ac:spMk id="6" creationId="{8EDB7660-B1D2-6222-055C-FEBD1657B977}"/>
          </ac:spMkLst>
        </pc:spChg>
        <pc:spChg chg="mod">
          <ac:chgData name="Null, Kinlee" userId="f747c2f3-254a-4d61-83e3-bc00ccf9dc62" providerId="ADAL" clId="{4C43162C-D874-457F-AA21-C028F68749FB}" dt="2025-03-26T02:44:58.395" v="2542" actId="115"/>
          <ac:spMkLst>
            <pc:docMk/>
            <pc:sldMk cId="575575144" sldId="276"/>
            <ac:spMk id="7" creationId="{ACFF92B5-37A0-4B2D-8D2E-1496B1D3AC1B}"/>
          </ac:spMkLst>
        </pc:spChg>
        <pc:spChg chg="mod">
          <ac:chgData name="Null, Kinlee" userId="f747c2f3-254a-4d61-83e3-bc00ccf9dc62" providerId="ADAL" clId="{4C43162C-D874-457F-AA21-C028F68749FB}" dt="2025-03-26T02:42:51.489" v="2529" actId="255"/>
          <ac:spMkLst>
            <pc:docMk/>
            <pc:sldMk cId="575575144" sldId="276"/>
            <ac:spMk id="9" creationId="{0B6546AD-A710-512A-4441-B6689506C480}"/>
          </ac:spMkLst>
        </pc:spChg>
        <pc:spChg chg="mod">
          <ac:chgData name="Null, Kinlee" userId="f747c2f3-254a-4d61-83e3-bc00ccf9dc62" providerId="ADAL" clId="{4C43162C-D874-457F-AA21-C028F68749FB}" dt="2025-03-26T02:43:01.855" v="2533" actId="115"/>
          <ac:spMkLst>
            <pc:docMk/>
            <pc:sldMk cId="575575144" sldId="276"/>
            <ac:spMk id="10" creationId="{E7099684-0AAE-9ECE-D7E5-5FE32C74D0DA}"/>
          </ac:spMkLst>
        </pc:spChg>
        <pc:spChg chg="mod">
          <ac:chgData name="Null, Kinlee" userId="f747c2f3-254a-4d61-83e3-bc00ccf9dc62" providerId="ADAL" clId="{4C43162C-D874-457F-AA21-C028F68749FB}" dt="2025-03-26T02:42:27.490" v="2527" actId="1076"/>
          <ac:spMkLst>
            <pc:docMk/>
            <pc:sldMk cId="575575144" sldId="276"/>
            <ac:spMk id="12" creationId="{6D2C82AF-60BA-96A9-E5C2-1C9BB2A43525}"/>
          </ac:spMkLst>
        </pc:spChg>
        <pc:spChg chg="mod">
          <ac:chgData name="Null, Kinlee" userId="f747c2f3-254a-4d61-83e3-bc00ccf9dc62" providerId="ADAL" clId="{4C43162C-D874-457F-AA21-C028F68749FB}" dt="2025-04-01T01:41:02.146" v="4165" actId="20577"/>
          <ac:spMkLst>
            <pc:docMk/>
            <pc:sldMk cId="575575144" sldId="276"/>
            <ac:spMk id="13" creationId="{57BDDF92-0800-7428-2290-3B0778929368}"/>
          </ac:spMkLst>
        </pc:spChg>
        <pc:spChg chg="mod">
          <ac:chgData name="Null, Kinlee" userId="f747c2f3-254a-4d61-83e3-bc00ccf9dc62" providerId="ADAL" clId="{4C43162C-D874-457F-AA21-C028F68749FB}" dt="2025-03-26T02:46:38.192" v="2596" actId="14100"/>
          <ac:spMkLst>
            <pc:docMk/>
            <pc:sldMk cId="575575144" sldId="276"/>
            <ac:spMk id="14" creationId="{9661CDBE-C28D-8FEA-6977-FD6510B382AA}"/>
          </ac:spMkLst>
        </pc:spChg>
      </pc:sldChg>
      <pc:sldChg chg="add del">
        <pc:chgData name="Null, Kinlee" userId="f747c2f3-254a-4d61-83e3-bc00ccf9dc62" providerId="ADAL" clId="{4C43162C-D874-457F-AA21-C028F68749FB}" dt="2025-03-26T16:32:59.525" v="4139" actId="47"/>
        <pc:sldMkLst>
          <pc:docMk/>
          <pc:sldMk cId="4228143849" sldId="277"/>
        </pc:sldMkLst>
      </pc:sldChg>
      <pc:sldChg chg="addSp delSp modSp add mod ord">
        <pc:chgData name="Null, Kinlee" userId="f747c2f3-254a-4d61-83e3-bc00ccf9dc62" providerId="ADAL" clId="{4C43162C-D874-457F-AA21-C028F68749FB}" dt="2025-03-26T16:26:17.541" v="3647" actId="1076"/>
        <pc:sldMkLst>
          <pc:docMk/>
          <pc:sldMk cId="456887367" sldId="278"/>
        </pc:sldMkLst>
        <pc:spChg chg="mod">
          <ac:chgData name="Null, Kinlee" userId="f747c2f3-254a-4d61-83e3-bc00ccf9dc62" providerId="ADAL" clId="{4C43162C-D874-457F-AA21-C028F68749FB}" dt="2025-03-26T16:24:11.639" v="3519" actId="20577"/>
          <ac:spMkLst>
            <pc:docMk/>
            <pc:sldMk cId="456887367" sldId="278"/>
            <ac:spMk id="6" creationId="{9437D9AF-3605-52B0-62A7-A6A91C73E105}"/>
          </ac:spMkLst>
        </pc:spChg>
        <pc:spChg chg="mod">
          <ac:chgData name="Null, Kinlee" userId="f747c2f3-254a-4d61-83e3-bc00ccf9dc62" providerId="ADAL" clId="{4C43162C-D874-457F-AA21-C028F68749FB}" dt="2025-03-26T16:26:07.506" v="3646" actId="1076"/>
          <ac:spMkLst>
            <pc:docMk/>
            <pc:sldMk cId="456887367" sldId="278"/>
            <ac:spMk id="7" creationId="{B522F578-2D03-6BFF-6224-E8406E1B29DE}"/>
          </ac:spMkLst>
        </pc:spChg>
        <pc:spChg chg="mod">
          <ac:chgData name="Null, Kinlee" userId="f747c2f3-254a-4d61-83e3-bc00ccf9dc62" providerId="ADAL" clId="{4C43162C-D874-457F-AA21-C028F68749FB}" dt="2025-03-26T16:26:17.541" v="3647" actId="1076"/>
          <ac:spMkLst>
            <pc:docMk/>
            <pc:sldMk cId="456887367" sldId="278"/>
            <ac:spMk id="8" creationId="{19EA6233-09A4-9745-84AC-E8EF26C4B7FB}"/>
          </ac:spMkLst>
        </pc:spChg>
        <pc:spChg chg="mod">
          <ac:chgData name="Null, Kinlee" userId="f747c2f3-254a-4d61-83e3-bc00ccf9dc62" providerId="ADAL" clId="{4C43162C-D874-457F-AA21-C028F68749FB}" dt="2025-03-26T16:26:17.541" v="3647" actId="1076"/>
          <ac:spMkLst>
            <pc:docMk/>
            <pc:sldMk cId="456887367" sldId="278"/>
            <ac:spMk id="9" creationId="{48552E37-7660-FD40-0B01-3D793CC38308}"/>
          </ac:spMkLst>
        </pc:spChg>
        <pc:spChg chg="mod">
          <ac:chgData name="Null, Kinlee" userId="f747c2f3-254a-4d61-83e3-bc00ccf9dc62" providerId="ADAL" clId="{4C43162C-D874-457F-AA21-C028F68749FB}" dt="2025-03-26T16:24:40.876" v="3605" actId="255"/>
          <ac:spMkLst>
            <pc:docMk/>
            <pc:sldMk cId="456887367" sldId="278"/>
            <ac:spMk id="19" creationId="{4BE7CCCD-50B9-CB71-1434-B6D0D89259D2}"/>
          </ac:spMkLst>
        </pc:spChg>
      </pc:sldChg>
      <pc:sldChg chg="delSp modSp add mod ord">
        <pc:chgData name="Null, Kinlee" userId="f747c2f3-254a-4d61-83e3-bc00ccf9dc62" providerId="ADAL" clId="{4C43162C-D874-457F-AA21-C028F68749FB}" dt="2025-03-26T16:20:29.130" v="3296" actId="255"/>
        <pc:sldMkLst>
          <pc:docMk/>
          <pc:sldMk cId="3011237971" sldId="279"/>
        </pc:sldMkLst>
        <pc:spChg chg="mod">
          <ac:chgData name="Null, Kinlee" userId="f747c2f3-254a-4d61-83e3-bc00ccf9dc62" providerId="ADAL" clId="{4C43162C-D874-457F-AA21-C028F68749FB}" dt="2025-03-26T16:16:03.823" v="3145" actId="20577"/>
          <ac:spMkLst>
            <pc:docMk/>
            <pc:sldMk cId="3011237971" sldId="279"/>
            <ac:spMk id="6" creationId="{F6CE076C-8B6E-924C-4895-BA2F35AA703B}"/>
          </ac:spMkLst>
        </pc:spChg>
        <pc:spChg chg="mod">
          <ac:chgData name="Null, Kinlee" userId="f747c2f3-254a-4d61-83e3-bc00ccf9dc62" providerId="ADAL" clId="{4C43162C-D874-457F-AA21-C028F68749FB}" dt="2025-03-26T16:19:14.694" v="3287" actId="1076"/>
          <ac:spMkLst>
            <pc:docMk/>
            <pc:sldMk cId="3011237971" sldId="279"/>
            <ac:spMk id="7" creationId="{321B7FBD-6404-E2A0-1134-089D2C2656E8}"/>
          </ac:spMkLst>
        </pc:spChg>
        <pc:spChg chg="mod">
          <ac:chgData name="Null, Kinlee" userId="f747c2f3-254a-4d61-83e3-bc00ccf9dc62" providerId="ADAL" clId="{4C43162C-D874-457F-AA21-C028F68749FB}" dt="2025-03-26T16:19:03.797" v="3286" actId="1076"/>
          <ac:spMkLst>
            <pc:docMk/>
            <pc:sldMk cId="3011237971" sldId="279"/>
            <ac:spMk id="8" creationId="{40CA90F1-B916-6E84-EE16-AB5A157F034E}"/>
          </ac:spMkLst>
        </pc:spChg>
        <pc:spChg chg="mod">
          <ac:chgData name="Null, Kinlee" userId="f747c2f3-254a-4d61-83e3-bc00ccf9dc62" providerId="ADAL" clId="{4C43162C-D874-457F-AA21-C028F68749FB}" dt="2025-03-26T16:20:05.241" v="3289" actId="1076"/>
          <ac:spMkLst>
            <pc:docMk/>
            <pc:sldMk cId="3011237971" sldId="279"/>
            <ac:spMk id="9" creationId="{13121240-ED72-9899-C177-2253961979AF}"/>
          </ac:spMkLst>
        </pc:spChg>
        <pc:spChg chg="mod">
          <ac:chgData name="Null, Kinlee" userId="f747c2f3-254a-4d61-83e3-bc00ccf9dc62" providerId="ADAL" clId="{4C43162C-D874-457F-AA21-C028F68749FB}" dt="2025-03-26T16:20:29.130" v="3296" actId="255"/>
          <ac:spMkLst>
            <pc:docMk/>
            <pc:sldMk cId="3011237971" sldId="279"/>
            <ac:spMk id="19" creationId="{6B80380E-0B2F-DFC9-90DB-1577AB8B3A6E}"/>
          </ac:spMkLst>
        </pc:spChg>
      </pc:sldChg>
      <pc:sldChg chg="modSp add mod ord">
        <pc:chgData name="Null, Kinlee" userId="f747c2f3-254a-4d61-83e3-bc00ccf9dc62" providerId="ADAL" clId="{4C43162C-D874-457F-AA21-C028F68749FB}" dt="2025-03-26T16:17:29.354" v="3233" actId="207"/>
        <pc:sldMkLst>
          <pc:docMk/>
          <pc:sldMk cId="177632309" sldId="280"/>
        </pc:sldMkLst>
        <pc:spChg chg="mod">
          <ac:chgData name="Null, Kinlee" userId="f747c2f3-254a-4d61-83e3-bc00ccf9dc62" providerId="ADAL" clId="{4C43162C-D874-457F-AA21-C028F68749FB}" dt="2025-03-26T16:16:38.925" v="3154" actId="20577"/>
          <ac:spMkLst>
            <pc:docMk/>
            <pc:sldMk cId="177632309" sldId="280"/>
            <ac:spMk id="4" creationId="{FEF2F4EC-4BAD-CDEC-005A-32A635B6520A}"/>
          </ac:spMkLst>
        </pc:spChg>
        <pc:spChg chg="mod">
          <ac:chgData name="Null, Kinlee" userId="f747c2f3-254a-4d61-83e3-bc00ccf9dc62" providerId="ADAL" clId="{4C43162C-D874-457F-AA21-C028F68749FB}" dt="2025-03-26T16:17:29.354" v="3233" actId="207"/>
          <ac:spMkLst>
            <pc:docMk/>
            <pc:sldMk cId="177632309" sldId="280"/>
            <ac:spMk id="5" creationId="{F564EE92-D5CE-20A2-697C-49835BA086FD}"/>
          </ac:spMkLst>
        </pc:spChg>
      </pc:sldChg>
      <pc:sldChg chg="modSp add mod ord">
        <pc:chgData name="Null, Kinlee" userId="f747c2f3-254a-4d61-83e3-bc00ccf9dc62" providerId="ADAL" clId="{4C43162C-D874-457F-AA21-C028F68749FB}" dt="2025-03-30T21:43:30.599" v="4157" actId="1076"/>
        <pc:sldMkLst>
          <pc:docMk/>
          <pc:sldMk cId="3040658764" sldId="281"/>
        </pc:sldMkLst>
        <pc:spChg chg="mod">
          <ac:chgData name="Null, Kinlee" userId="f747c2f3-254a-4d61-83e3-bc00ccf9dc62" providerId="ADAL" clId="{4C43162C-D874-457F-AA21-C028F68749FB}" dt="2025-03-26T16:26:41.055" v="3656" actId="20577"/>
          <ac:spMkLst>
            <pc:docMk/>
            <pc:sldMk cId="3040658764" sldId="281"/>
            <ac:spMk id="3" creationId="{9531FA13-0669-5281-8B61-817164D779EB}"/>
          </ac:spMkLst>
        </pc:spChg>
        <pc:spChg chg="mod">
          <ac:chgData name="Null, Kinlee" userId="f747c2f3-254a-4d61-83e3-bc00ccf9dc62" providerId="ADAL" clId="{4C43162C-D874-457F-AA21-C028F68749FB}" dt="2025-03-26T16:26:46.200" v="3666" actId="20577"/>
          <ac:spMkLst>
            <pc:docMk/>
            <pc:sldMk cId="3040658764" sldId="281"/>
            <ac:spMk id="4" creationId="{352E841F-DB0F-343D-0CAA-C7F9F3445046}"/>
          </ac:spMkLst>
        </pc:spChg>
        <pc:spChg chg="mod">
          <ac:chgData name="Null, Kinlee" userId="f747c2f3-254a-4d61-83e3-bc00ccf9dc62" providerId="ADAL" clId="{4C43162C-D874-457F-AA21-C028F68749FB}" dt="2025-03-26T16:27:49.481" v="3768" actId="113"/>
          <ac:spMkLst>
            <pc:docMk/>
            <pc:sldMk cId="3040658764" sldId="281"/>
            <ac:spMk id="5" creationId="{7A06D846-2D22-1969-30EC-B4C5F7D198F4}"/>
          </ac:spMkLst>
        </pc:spChg>
        <pc:spChg chg="mod">
          <ac:chgData name="Null, Kinlee" userId="f747c2f3-254a-4d61-83e3-bc00ccf9dc62" providerId="ADAL" clId="{4C43162C-D874-457F-AA21-C028F68749FB}" dt="2025-03-26T16:26:50.709" v="3676" actId="20577"/>
          <ac:spMkLst>
            <pc:docMk/>
            <pc:sldMk cId="3040658764" sldId="281"/>
            <ac:spMk id="6" creationId="{447A0620-2E1A-BA53-1313-22BC1557B827}"/>
          </ac:spMkLst>
        </pc:spChg>
        <pc:spChg chg="mod">
          <ac:chgData name="Null, Kinlee" userId="f747c2f3-254a-4d61-83e3-bc00ccf9dc62" providerId="ADAL" clId="{4C43162C-D874-457F-AA21-C028F68749FB}" dt="2025-03-26T16:29:03.270" v="3957" actId="255"/>
          <ac:spMkLst>
            <pc:docMk/>
            <pc:sldMk cId="3040658764" sldId="281"/>
            <ac:spMk id="7" creationId="{EABDFC29-E9FD-7D48-BA14-B212B12FA6A0}"/>
          </ac:spMkLst>
        </pc:spChg>
        <pc:spChg chg="mod">
          <ac:chgData name="Null, Kinlee" userId="f747c2f3-254a-4d61-83e3-bc00ccf9dc62" providerId="ADAL" clId="{4C43162C-D874-457F-AA21-C028F68749FB}" dt="2025-03-26T16:26:55.039" v="3686" actId="20577"/>
          <ac:spMkLst>
            <pc:docMk/>
            <pc:sldMk cId="3040658764" sldId="281"/>
            <ac:spMk id="8" creationId="{848697F2-FBE1-5154-B47F-0F25EBBF56C0}"/>
          </ac:spMkLst>
        </pc:spChg>
        <pc:spChg chg="mod">
          <ac:chgData name="Null, Kinlee" userId="f747c2f3-254a-4d61-83e3-bc00ccf9dc62" providerId="ADAL" clId="{4C43162C-D874-457F-AA21-C028F68749FB}" dt="2025-03-26T16:29:03.270" v="3957" actId="255"/>
          <ac:spMkLst>
            <pc:docMk/>
            <pc:sldMk cId="3040658764" sldId="281"/>
            <ac:spMk id="9" creationId="{48DB9A6A-5727-9E41-A8E4-2E6950DD23A3}"/>
          </ac:spMkLst>
        </pc:spChg>
        <pc:spChg chg="mod">
          <ac:chgData name="Null, Kinlee" userId="f747c2f3-254a-4d61-83e3-bc00ccf9dc62" providerId="ADAL" clId="{4C43162C-D874-457F-AA21-C028F68749FB}" dt="2025-03-30T21:43:30.599" v="4157" actId="1076"/>
          <ac:spMkLst>
            <pc:docMk/>
            <pc:sldMk cId="3040658764" sldId="281"/>
            <ac:spMk id="10" creationId="{A327CD3D-A837-EE11-C3F8-0F51F84A707C}"/>
          </ac:spMkLst>
        </pc:spChg>
      </pc:sldChg>
      <pc:sldChg chg="modSp add mod setBg">
        <pc:chgData name="Null, Kinlee" userId="f747c2f3-254a-4d61-83e3-bc00ccf9dc62" providerId="ADAL" clId="{4C43162C-D874-457F-AA21-C028F68749FB}" dt="2025-04-06T21:17:31.678" v="4293" actId="1076"/>
        <pc:sldMkLst>
          <pc:docMk/>
          <pc:sldMk cId="293342315" sldId="282"/>
        </pc:sldMkLst>
        <pc:spChg chg="mod">
          <ac:chgData name="Null, Kinlee" userId="f747c2f3-254a-4d61-83e3-bc00ccf9dc62" providerId="ADAL" clId="{4C43162C-D874-457F-AA21-C028F68749FB}" dt="2025-04-06T21:17:31.678" v="4293" actId="1076"/>
          <ac:spMkLst>
            <pc:docMk/>
            <pc:sldMk cId="293342315" sldId="282"/>
            <ac:spMk id="6" creationId="{02DBFCED-B3C6-6D64-4883-7EA768D36187}"/>
          </ac:spMkLst>
        </pc:spChg>
      </pc:sldChg>
      <pc:sldChg chg="delSp modSp add mod">
        <pc:chgData name="Null, Kinlee" userId="f747c2f3-254a-4d61-83e3-bc00ccf9dc62" providerId="ADAL" clId="{4C43162C-D874-457F-AA21-C028F68749FB}" dt="2025-04-06T21:23:43.022" v="4819" actId="20577"/>
        <pc:sldMkLst>
          <pc:docMk/>
          <pc:sldMk cId="1775697001" sldId="283"/>
        </pc:sldMkLst>
        <pc:spChg chg="mod">
          <ac:chgData name="Null, Kinlee" userId="f747c2f3-254a-4d61-83e3-bc00ccf9dc62" providerId="ADAL" clId="{4C43162C-D874-457F-AA21-C028F68749FB}" dt="2025-04-06T21:20:20.775" v="4319" actId="1076"/>
          <ac:spMkLst>
            <pc:docMk/>
            <pc:sldMk cId="1775697001" sldId="283"/>
            <ac:spMk id="2" creationId="{00000000-0000-0000-0000-000000000000}"/>
          </ac:spMkLst>
        </pc:spChg>
        <pc:spChg chg="mod">
          <ac:chgData name="Null, Kinlee" userId="f747c2f3-254a-4d61-83e3-bc00ccf9dc62" providerId="ADAL" clId="{4C43162C-D874-457F-AA21-C028F68749FB}" dt="2025-04-06T21:21:05" v="4354" actId="1076"/>
          <ac:spMkLst>
            <pc:docMk/>
            <pc:sldMk cId="1775697001" sldId="283"/>
            <ac:spMk id="3" creationId="{00000000-0000-0000-0000-000000000000}"/>
          </ac:spMkLst>
        </pc:spChg>
        <pc:spChg chg="mod">
          <ac:chgData name="Null, Kinlee" userId="f747c2f3-254a-4d61-83e3-bc00ccf9dc62" providerId="ADAL" clId="{4C43162C-D874-457F-AA21-C028F68749FB}" dt="2025-04-06T21:20:14.562" v="4316" actId="14100"/>
          <ac:spMkLst>
            <pc:docMk/>
            <pc:sldMk cId="1775697001" sldId="283"/>
            <ac:spMk id="4" creationId="{00000000-0000-0000-0000-000000000000}"/>
          </ac:spMkLst>
        </pc:spChg>
        <pc:spChg chg="mod">
          <ac:chgData name="Null, Kinlee" userId="f747c2f3-254a-4d61-83e3-bc00ccf9dc62" providerId="ADAL" clId="{4C43162C-D874-457F-AA21-C028F68749FB}" dt="2025-04-06T21:20:24.923" v="4320" actId="1076"/>
          <ac:spMkLst>
            <pc:docMk/>
            <pc:sldMk cId="1775697001" sldId="283"/>
            <ac:spMk id="7" creationId="{00000000-0000-0000-0000-000000000000}"/>
          </ac:spMkLst>
        </pc:spChg>
        <pc:spChg chg="mod">
          <ac:chgData name="Null, Kinlee" userId="f747c2f3-254a-4d61-83e3-bc00ccf9dc62" providerId="ADAL" clId="{4C43162C-D874-457F-AA21-C028F68749FB}" dt="2025-04-06T21:23:43.022" v="4819" actId="20577"/>
          <ac:spMkLst>
            <pc:docMk/>
            <pc:sldMk cId="1775697001" sldId="283"/>
            <ac:spMk id="9" creationId="{00000000-0000-0000-0000-000000000000}"/>
          </ac:spMkLst>
        </pc:spChg>
      </pc:sldChg>
      <pc:sldChg chg="delSp modSp add mod">
        <pc:chgData name="Null, Kinlee" userId="f747c2f3-254a-4d61-83e3-bc00ccf9dc62" providerId="ADAL" clId="{4C43162C-D874-457F-AA21-C028F68749FB}" dt="2025-04-06T21:31:21.880" v="5585" actId="1076"/>
        <pc:sldMkLst>
          <pc:docMk/>
          <pc:sldMk cId="614248756" sldId="284"/>
        </pc:sldMkLst>
        <pc:spChg chg="mod">
          <ac:chgData name="Null, Kinlee" userId="f747c2f3-254a-4d61-83e3-bc00ccf9dc62" providerId="ADAL" clId="{4C43162C-D874-457F-AA21-C028F68749FB}" dt="2025-04-06T21:24:14.180" v="4838" actId="20577"/>
          <ac:spMkLst>
            <pc:docMk/>
            <pc:sldMk cId="614248756" sldId="284"/>
            <ac:spMk id="3" creationId="{00000000-0000-0000-0000-000000000000}"/>
          </ac:spMkLst>
        </pc:spChg>
        <pc:spChg chg="mod">
          <ac:chgData name="Null, Kinlee" userId="f747c2f3-254a-4d61-83e3-bc00ccf9dc62" providerId="ADAL" clId="{4C43162C-D874-457F-AA21-C028F68749FB}" dt="2025-04-06T21:31:21.880" v="5585" actId="1076"/>
          <ac:spMkLst>
            <pc:docMk/>
            <pc:sldMk cId="614248756" sldId="284"/>
            <ac:spMk id="4" creationId="{00000000-0000-0000-0000-000000000000}"/>
          </ac:spMkLst>
        </pc:spChg>
        <pc:spChg chg="mod">
          <ac:chgData name="Null, Kinlee" userId="f747c2f3-254a-4d61-83e3-bc00ccf9dc62" providerId="ADAL" clId="{4C43162C-D874-457F-AA21-C028F68749FB}" dt="2025-04-06T21:31:21.880" v="5585" actId="1076"/>
          <ac:spMkLst>
            <pc:docMk/>
            <pc:sldMk cId="614248756" sldId="284"/>
            <ac:spMk id="6" creationId="{00000000-0000-0000-0000-000000000000}"/>
          </ac:spMkLst>
        </pc:spChg>
        <pc:spChg chg="mod">
          <ac:chgData name="Null, Kinlee" userId="f747c2f3-254a-4d61-83e3-bc00ccf9dc62" providerId="ADAL" clId="{4C43162C-D874-457F-AA21-C028F68749FB}" dt="2025-04-06T21:31:21.880" v="5585" actId="1076"/>
          <ac:spMkLst>
            <pc:docMk/>
            <pc:sldMk cId="614248756" sldId="284"/>
            <ac:spMk id="9" creationId="{00000000-0000-0000-0000-000000000000}"/>
          </ac:spMkLst>
        </pc:spChg>
        <pc:spChg chg="mod">
          <ac:chgData name="Null, Kinlee" userId="f747c2f3-254a-4d61-83e3-bc00ccf9dc62" providerId="ADAL" clId="{4C43162C-D874-457F-AA21-C028F68749FB}" dt="2025-04-06T21:31:21.880" v="5585" actId="1076"/>
          <ac:spMkLst>
            <pc:docMk/>
            <pc:sldMk cId="614248756" sldId="284"/>
            <ac:spMk id="11"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uow.edu.au/student/support-services/academic-skills/online-resources/technology-and-software/operating-systems/" TargetMode="External"/><Relationship Id="rId5" Type="http://schemas.openxmlformats.org/officeDocument/2006/relationships/hyperlink" Target="https://www.geeksforgeeks.org/operating-systems/?ref=shm" TargetMode="External"/><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16.png"/><Relationship Id="rId4" Type="http://schemas.openxmlformats.org/officeDocument/2006/relationships/image" Target="../media/image42.sv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5.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sv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4790" y="3277707"/>
            <a:ext cx="16158420" cy="3678571"/>
          </a:xfrm>
          <a:prstGeom prst="rect">
            <a:avLst/>
          </a:prstGeom>
        </p:spPr>
        <p:txBody>
          <a:bodyPr wrap="square" lIns="0" tIns="0" rIns="0" bIns="0" rtlCol="0" anchor="t">
            <a:spAutoFit/>
          </a:bodyPr>
          <a:lstStyle/>
          <a:p>
            <a:pPr algn="ctr">
              <a:lnSpc>
                <a:spcPts val="13957"/>
              </a:lnSpc>
            </a:pPr>
            <a:r>
              <a:rPr lang="en-US" sz="13950" spc="111">
                <a:solidFill>
                  <a:srgbClr val="FFFFFF"/>
                </a:solidFill>
                <a:latin typeface="Cabin Sketch"/>
                <a:sym typeface="Cabin Sketch"/>
              </a:rPr>
              <a:t>Intro to Operating Systems</a:t>
            </a:r>
            <a:endParaRPr lang="en-US" sz="13950" spc="111">
              <a:solidFill>
                <a:srgbClr val="FFFFFF"/>
              </a:solidFill>
              <a:latin typeface="Cabin Sketch"/>
              <a:ea typeface="Cabin Sketch"/>
              <a:cs typeface="Cabin Sketch"/>
            </a:endParaRPr>
          </a:p>
        </p:txBody>
      </p:sp>
      <p:sp>
        <p:nvSpPr>
          <p:cNvPr id="7" name="Freeform 7"/>
          <p:cNvSpPr/>
          <p:nvPr/>
        </p:nvSpPr>
        <p:spPr>
          <a:xfrm>
            <a:off x="181460" y="6861208"/>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481168"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290938F5-3CF3-DB4F-B53B-6B3A595061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A3ECBD-A218-3F24-FC84-2A4110705C2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8E9FC362-6AF9-30F0-D7CC-5522FABAF0F0}"/>
              </a:ext>
            </a:extLst>
          </p:cNvPr>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Conclusion</a:t>
            </a:r>
          </a:p>
        </p:txBody>
      </p:sp>
      <p:sp>
        <p:nvSpPr>
          <p:cNvPr id="4" name="Freeform 4">
            <a:extLst>
              <a:ext uri="{FF2B5EF4-FFF2-40B4-BE49-F238E27FC236}">
                <a16:creationId xmlns:a16="http://schemas.microsoft.com/office/drawing/2014/main" id="{BCCF52CC-6DF1-516C-3D72-F67185E9013B}"/>
              </a:ext>
            </a:extLst>
          </p:cNvPr>
          <p:cNvSpPr/>
          <p:nvPr/>
        </p:nvSpPr>
        <p:spPr>
          <a:xfrm>
            <a:off x="13383890" y="692269"/>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58CCDB21-3356-94C1-41BA-C6E2615E7213}"/>
              </a:ext>
            </a:extLst>
          </p:cNvPr>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nchor="t"/>
          <a:lstStyle/>
          <a:p>
            <a:r>
              <a:rPr lang="en-US">
                <a:ea typeface="Calibri"/>
                <a:cs typeface="Calibri"/>
              </a:rPr>
              <a:t>WW</a:t>
            </a:r>
            <a:endParaRPr lang="en-US"/>
          </a:p>
        </p:txBody>
      </p:sp>
      <p:sp>
        <p:nvSpPr>
          <p:cNvPr id="7" name="Freeform 7">
            <a:extLst>
              <a:ext uri="{FF2B5EF4-FFF2-40B4-BE49-F238E27FC236}">
                <a16:creationId xmlns:a16="http://schemas.microsoft.com/office/drawing/2014/main" id="{6921A7EC-CDA4-4E8B-D3B0-AFAA1518DE94}"/>
              </a:ext>
            </a:extLst>
          </p:cNvPr>
          <p:cNvSpPr/>
          <p:nvPr/>
        </p:nvSpPr>
        <p:spPr>
          <a:xfrm>
            <a:off x="13261430" y="6761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726EDF4A-D7F5-219C-4EB3-9F3862F65AE4}"/>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50F55607-B65C-488A-7762-DDD94DAE97D2}"/>
              </a:ext>
            </a:extLst>
          </p:cNvPr>
          <p:cNvSpPr txBox="1"/>
          <p:nvPr/>
        </p:nvSpPr>
        <p:spPr>
          <a:xfrm>
            <a:off x="3171257" y="4746472"/>
            <a:ext cx="11945486" cy="4692631"/>
          </a:xfrm>
          <a:prstGeom prst="rect">
            <a:avLst/>
          </a:prstGeom>
        </p:spPr>
        <p:txBody>
          <a:bodyPr lIns="0" tIns="0" rIns="0" bIns="0" rtlCol="0" anchor="t">
            <a:spAutoFit/>
          </a:bodyPr>
          <a:lstStyle/>
          <a:p>
            <a:pPr marL="457200" indent="-457200" algn="just">
              <a:lnSpc>
                <a:spcPts val="4619"/>
              </a:lnSpc>
              <a:buFont typeface="Arial" panose="020B0604020202020204" pitchFamily="34" charset="0"/>
              <a:buChar char="•"/>
            </a:pPr>
            <a:r>
              <a:rPr lang="en-US" sz="3299" dirty="0">
                <a:solidFill>
                  <a:srgbClr val="FFFFFF"/>
                </a:solidFill>
                <a:latin typeface="Caveat Brush"/>
                <a:ea typeface="Caveat Brush"/>
                <a:cs typeface="Caveat Brush"/>
                <a:sym typeface="Caveat Brush"/>
              </a:rPr>
              <a:t>Operating systems act as the manager of the computer by allocating and managing the computer’s resources.</a:t>
            </a:r>
          </a:p>
          <a:p>
            <a:pPr marL="457200" indent="-457200" algn="just">
              <a:lnSpc>
                <a:spcPts val="4619"/>
              </a:lnSpc>
              <a:buFont typeface="Arial" panose="020B0604020202020204" pitchFamily="34" charset="0"/>
              <a:buChar char="•"/>
            </a:pPr>
            <a:r>
              <a:rPr lang="en-US" sz="3299" dirty="0">
                <a:solidFill>
                  <a:srgbClr val="FFFFFF"/>
                </a:solidFill>
                <a:latin typeface="Caveat Brush"/>
                <a:ea typeface="Caveat Brush"/>
                <a:cs typeface="Caveat Brush"/>
                <a:sym typeface="Caveat Brush"/>
              </a:rPr>
              <a:t>Some of their basic functions include resource management, file management, process management, memory management, security, and system management</a:t>
            </a:r>
          </a:p>
          <a:p>
            <a:pPr marL="457200" indent="-457200" algn="just">
              <a:lnSpc>
                <a:spcPts val="4619"/>
              </a:lnSpc>
              <a:buFont typeface="Arial" panose="020B0604020202020204" pitchFamily="34" charset="0"/>
              <a:buChar char="•"/>
            </a:pPr>
            <a:r>
              <a:rPr lang="en-US" sz="3299" dirty="0">
                <a:solidFill>
                  <a:srgbClr val="FFFFFF"/>
                </a:solidFill>
                <a:latin typeface="Caveat Brush"/>
                <a:ea typeface="Caveat Brush"/>
                <a:cs typeface="Caveat Brush"/>
                <a:sym typeface="Caveat Brush"/>
              </a:rPr>
              <a:t>The most common types of operating systems are Microsoft Windows, Linux, and Mac</a:t>
            </a:r>
          </a:p>
          <a:p>
            <a:pPr marL="457200" indent="-457200" algn="just">
              <a:lnSpc>
                <a:spcPts val="4619"/>
              </a:lnSpc>
              <a:buFont typeface="Arial" panose="020B0604020202020204" pitchFamily="34" charset="0"/>
              <a:buChar char="•"/>
            </a:pPr>
            <a:r>
              <a:rPr lang="en-US" sz="3299" dirty="0">
                <a:solidFill>
                  <a:srgbClr val="FFFFFF"/>
                </a:solidFill>
                <a:latin typeface="Caveat Brush"/>
                <a:ea typeface="Caveat Brush"/>
                <a:cs typeface="Caveat Brush"/>
                <a:sym typeface="Caveat Brush"/>
              </a:rPr>
              <a:t>Servers provide services, data, and resources to computers</a:t>
            </a:r>
          </a:p>
          <a:p>
            <a:pPr algn="just">
              <a:lnSpc>
                <a:spcPts val="4619"/>
              </a:lnSpc>
            </a:pPr>
            <a:endParaRPr lang="en-US" sz="3299" dirty="0">
              <a:solidFill>
                <a:srgbClr val="FFFFFF"/>
              </a:solidFill>
              <a:latin typeface="Caveat Brush"/>
              <a:ea typeface="Caveat Brush"/>
              <a:cs typeface="Caveat Brush"/>
              <a:sym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F09A9BE0-BE1F-B1FE-E2CA-16CDF1688E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112079722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4EBD1504-4FBD-B782-79CF-CAB4ED3039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4779E4-6633-5DC8-9FFA-FB0574225F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5B6A99B7-42AF-BE7E-1DE0-54475CE3260B}"/>
              </a:ext>
            </a:extLst>
          </p:cNvPr>
          <p:cNvSpPr/>
          <p:nvPr/>
        </p:nvSpPr>
        <p:spPr>
          <a:xfrm>
            <a:off x="12246793" y="1482522"/>
            <a:ext cx="5358218" cy="7775778"/>
          </a:xfrm>
          <a:custGeom>
            <a:avLst/>
            <a:gdLst/>
            <a:ahLst/>
            <a:cxnLst/>
            <a:rect l="l" t="t" r="r" b="b"/>
            <a:pathLst>
              <a:path w="5358218" h="7775778">
                <a:moveTo>
                  <a:pt x="0" y="0"/>
                </a:moveTo>
                <a:lnTo>
                  <a:pt x="5358218" y="0"/>
                </a:lnTo>
                <a:lnTo>
                  <a:pt x="5358218" y="7775778"/>
                </a:lnTo>
                <a:lnTo>
                  <a:pt x="0" y="777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FEF2F4EC-4BAD-CDEC-005A-32A635B6520A}"/>
              </a:ext>
            </a:extLst>
          </p:cNvPr>
          <p:cNvSpPr txBox="1"/>
          <p:nvPr/>
        </p:nvSpPr>
        <p:spPr>
          <a:xfrm>
            <a:off x="1100880" y="1238250"/>
            <a:ext cx="16158420" cy="1615827"/>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QUIZ!</a:t>
            </a:r>
          </a:p>
        </p:txBody>
      </p:sp>
      <p:sp>
        <p:nvSpPr>
          <p:cNvPr id="5" name="TextBox 5">
            <a:extLst>
              <a:ext uri="{FF2B5EF4-FFF2-40B4-BE49-F238E27FC236}">
                <a16:creationId xmlns:a16="http://schemas.microsoft.com/office/drawing/2014/main" id="{F564EE92-D5CE-20A2-697C-49835BA086FD}"/>
              </a:ext>
            </a:extLst>
          </p:cNvPr>
          <p:cNvSpPr txBox="1"/>
          <p:nvPr/>
        </p:nvSpPr>
        <p:spPr>
          <a:xfrm>
            <a:off x="1112912" y="3779302"/>
            <a:ext cx="8935749" cy="3182218"/>
          </a:xfrm>
          <a:prstGeom prst="rect">
            <a:avLst/>
          </a:prstGeom>
        </p:spPr>
        <p:txBody>
          <a:bodyPr lIns="0" tIns="0" rIns="0" bIns="0" rtlCol="0" anchor="t">
            <a:spAutoFit/>
          </a:bodyPr>
          <a:lstStyle/>
          <a:p>
            <a:pPr algn="l">
              <a:lnSpc>
                <a:spcPts val="8400"/>
              </a:lnSpc>
            </a:pPr>
            <a:r>
              <a:rPr lang="en-US" sz="6000">
                <a:solidFill>
                  <a:schemeClr val="bg1"/>
                </a:solidFill>
                <a:latin typeface="Caveat Brush"/>
                <a:ea typeface="Caveat Brush"/>
                <a:cs typeface="Caveat Brush"/>
                <a:sym typeface="Caveat Brush"/>
              </a:rPr>
              <a:t>Test your knowledge! Remember your answers so you can check them at the end!</a:t>
            </a:r>
          </a:p>
        </p:txBody>
      </p:sp>
    </p:spTree>
    <p:extLst>
      <p:ext uri="{BB962C8B-B14F-4D97-AF65-F5344CB8AC3E}">
        <p14:creationId xmlns:p14="http://schemas.microsoft.com/office/powerpoint/2010/main" val="177632309"/>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CDB2D70B-8C77-1E28-752C-6A889A42BD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4F5F74-7819-1D99-C92C-F5C7686708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6D39CA67-0BAA-36E4-F732-028BFA41FF16}"/>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030F3B6-6EA3-6706-D2AC-977A645A6A03}"/>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4D3B3668-7065-397A-AF14-D2D2B0772054}"/>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F6CE076C-8B6E-924C-4895-BA2F35AA703B}"/>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Question 1</a:t>
            </a:r>
          </a:p>
        </p:txBody>
      </p:sp>
      <p:sp>
        <p:nvSpPr>
          <p:cNvPr id="7" name="TextBox 7">
            <a:extLst>
              <a:ext uri="{FF2B5EF4-FFF2-40B4-BE49-F238E27FC236}">
                <a16:creationId xmlns:a16="http://schemas.microsoft.com/office/drawing/2014/main" id="{321B7FBD-6404-E2A0-1134-089D2C2656E8}"/>
              </a:ext>
            </a:extLst>
          </p:cNvPr>
          <p:cNvSpPr txBox="1"/>
          <p:nvPr/>
        </p:nvSpPr>
        <p:spPr>
          <a:xfrm>
            <a:off x="1966687" y="5641992"/>
            <a:ext cx="3266843" cy="2115964"/>
          </a:xfrm>
          <a:prstGeom prst="rect">
            <a:avLst/>
          </a:prstGeom>
        </p:spPr>
        <p:txBody>
          <a:bodyPr lIns="0" tIns="0" rIns="0" bIns="0" rtlCol="0" anchor="t">
            <a:spAutoFit/>
          </a:bodyPr>
          <a:lstStyle/>
          <a:p>
            <a:pPr algn="ctr">
              <a:lnSpc>
                <a:spcPts val="8400"/>
              </a:lnSpc>
            </a:pPr>
            <a:r>
              <a:rPr lang="en-US" sz="6000">
                <a:solidFill>
                  <a:srgbClr val="FCC4E2"/>
                </a:solidFill>
                <a:latin typeface="Cabin Sketch"/>
                <a:ea typeface="Cabin Sketch"/>
                <a:cs typeface="Cabin Sketch"/>
                <a:sym typeface="Cabin Sketch"/>
              </a:rPr>
              <a:t>Web browser</a:t>
            </a:r>
          </a:p>
        </p:txBody>
      </p:sp>
      <p:sp>
        <p:nvSpPr>
          <p:cNvPr id="8" name="TextBox 8">
            <a:extLst>
              <a:ext uri="{FF2B5EF4-FFF2-40B4-BE49-F238E27FC236}">
                <a16:creationId xmlns:a16="http://schemas.microsoft.com/office/drawing/2014/main" id="{40CA90F1-B916-6E84-EE16-AB5A157F034E}"/>
              </a:ext>
            </a:extLst>
          </p:cNvPr>
          <p:cNvSpPr txBox="1"/>
          <p:nvPr/>
        </p:nvSpPr>
        <p:spPr>
          <a:xfrm>
            <a:off x="7109506" y="5641992"/>
            <a:ext cx="4068989" cy="2115964"/>
          </a:xfrm>
          <a:prstGeom prst="rect">
            <a:avLst/>
          </a:prstGeom>
        </p:spPr>
        <p:txBody>
          <a:bodyPr wrap="square" lIns="0" tIns="0" rIns="0" bIns="0" rtlCol="0" anchor="t">
            <a:spAutoFit/>
          </a:bodyPr>
          <a:lstStyle/>
          <a:p>
            <a:pPr algn="ctr">
              <a:lnSpc>
                <a:spcPts val="8400"/>
              </a:lnSpc>
            </a:pPr>
            <a:r>
              <a:rPr lang="en-US" sz="6000">
                <a:solidFill>
                  <a:srgbClr val="FC8183"/>
                </a:solidFill>
                <a:latin typeface="Cabin Sketch"/>
                <a:ea typeface="Cabin Sketch"/>
                <a:cs typeface="Cabin Sketch"/>
                <a:sym typeface="Cabin Sketch"/>
              </a:rPr>
              <a:t>Operating system</a:t>
            </a:r>
          </a:p>
        </p:txBody>
      </p:sp>
      <p:sp>
        <p:nvSpPr>
          <p:cNvPr id="9" name="TextBox 9">
            <a:extLst>
              <a:ext uri="{FF2B5EF4-FFF2-40B4-BE49-F238E27FC236}">
                <a16:creationId xmlns:a16="http://schemas.microsoft.com/office/drawing/2014/main" id="{13121240-ED72-9899-C177-2253961979AF}"/>
              </a:ext>
            </a:extLst>
          </p:cNvPr>
          <p:cNvSpPr txBox="1"/>
          <p:nvPr/>
        </p:nvSpPr>
        <p:spPr>
          <a:xfrm>
            <a:off x="13054468" y="5669858"/>
            <a:ext cx="3266843" cy="2115964"/>
          </a:xfrm>
          <a:prstGeom prst="rect">
            <a:avLst/>
          </a:prstGeom>
        </p:spPr>
        <p:txBody>
          <a:bodyPr lIns="0" tIns="0" rIns="0" bIns="0" rtlCol="0" anchor="t">
            <a:spAutoFit/>
          </a:bodyPr>
          <a:lstStyle/>
          <a:p>
            <a:pPr algn="ctr">
              <a:lnSpc>
                <a:spcPts val="8400"/>
              </a:lnSpc>
            </a:pPr>
            <a:r>
              <a:rPr lang="en-US" sz="6000">
                <a:solidFill>
                  <a:srgbClr val="AAEBD7"/>
                </a:solidFill>
                <a:latin typeface="Cabin Sketch"/>
                <a:ea typeface="Cabin Sketch"/>
                <a:cs typeface="Cabin Sketch"/>
                <a:sym typeface="Cabin Sketch"/>
              </a:rPr>
              <a:t>Login screen</a:t>
            </a:r>
          </a:p>
        </p:txBody>
      </p:sp>
      <p:sp>
        <p:nvSpPr>
          <p:cNvPr id="19" name="TextBox 19">
            <a:extLst>
              <a:ext uri="{FF2B5EF4-FFF2-40B4-BE49-F238E27FC236}">
                <a16:creationId xmlns:a16="http://schemas.microsoft.com/office/drawing/2014/main" id="{6B80380E-0B2F-DFC9-90DB-1577AB8B3A6E}"/>
              </a:ext>
            </a:extLst>
          </p:cNvPr>
          <p:cNvSpPr txBox="1"/>
          <p:nvPr/>
        </p:nvSpPr>
        <p:spPr>
          <a:xfrm>
            <a:off x="2822966" y="2853241"/>
            <a:ext cx="12642068" cy="1208216"/>
          </a:xfrm>
          <a:prstGeom prst="rect">
            <a:avLst/>
          </a:prstGeom>
        </p:spPr>
        <p:txBody>
          <a:bodyPr lIns="0" tIns="0" rIns="0" bIns="0" rtlCol="0" anchor="t">
            <a:spAutoFit/>
          </a:bodyPr>
          <a:lstStyle/>
          <a:p>
            <a:pPr algn="ctr">
              <a:lnSpc>
                <a:spcPts val="4619"/>
              </a:lnSpc>
            </a:pPr>
            <a:r>
              <a:rPr lang="en-US" sz="4800">
                <a:solidFill>
                  <a:srgbClr val="FFFFFF"/>
                </a:solidFill>
                <a:latin typeface="Caveat Brush"/>
                <a:ea typeface="Caveat Brush"/>
                <a:cs typeface="Caveat Brush"/>
                <a:sym typeface="Caveat Brush"/>
              </a:rPr>
              <a:t>What is the first thing that loads when you turn on a computer?</a:t>
            </a:r>
          </a:p>
        </p:txBody>
      </p:sp>
    </p:spTree>
    <p:extLst>
      <p:ext uri="{BB962C8B-B14F-4D97-AF65-F5344CB8AC3E}">
        <p14:creationId xmlns:p14="http://schemas.microsoft.com/office/powerpoint/2010/main" val="301123797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Question 2</a:t>
            </a:r>
          </a:p>
        </p:txBody>
      </p:sp>
      <p:sp>
        <p:nvSpPr>
          <p:cNvPr id="7" name="TextBox 7"/>
          <p:cNvSpPr txBox="1"/>
          <p:nvPr/>
        </p:nvSpPr>
        <p:spPr>
          <a:xfrm>
            <a:off x="1219200" y="5448300"/>
            <a:ext cx="4495800" cy="2115964"/>
          </a:xfrm>
          <a:prstGeom prst="rect">
            <a:avLst/>
          </a:prstGeom>
        </p:spPr>
        <p:txBody>
          <a:bodyPr wrap="square" lIns="0" tIns="0" rIns="0" bIns="0" rtlCol="0" anchor="t">
            <a:spAutoFit/>
          </a:bodyPr>
          <a:lstStyle/>
          <a:p>
            <a:pPr algn="ctr">
              <a:lnSpc>
                <a:spcPts val="8400"/>
              </a:lnSpc>
            </a:pPr>
            <a:r>
              <a:rPr lang="en-US" sz="6000">
                <a:solidFill>
                  <a:srgbClr val="FCC4E2"/>
                </a:solidFill>
                <a:latin typeface="Cabin Sketch"/>
                <a:ea typeface="Cabin Sketch"/>
                <a:cs typeface="Cabin Sketch"/>
                <a:sym typeface="Cabin Sketch"/>
              </a:rPr>
              <a:t> File Management</a:t>
            </a:r>
          </a:p>
        </p:txBody>
      </p:sp>
      <p:sp>
        <p:nvSpPr>
          <p:cNvPr id="8" name="TextBox 8"/>
          <p:cNvSpPr txBox="1"/>
          <p:nvPr/>
        </p:nvSpPr>
        <p:spPr>
          <a:xfrm>
            <a:off x="6934200" y="5448300"/>
            <a:ext cx="4419599" cy="2115964"/>
          </a:xfrm>
          <a:prstGeom prst="rect">
            <a:avLst/>
          </a:prstGeom>
        </p:spPr>
        <p:txBody>
          <a:bodyPr wrap="square" lIns="0" tIns="0" rIns="0" bIns="0" rtlCol="0" anchor="t">
            <a:spAutoFit/>
          </a:bodyPr>
          <a:lstStyle/>
          <a:p>
            <a:pPr algn="ctr">
              <a:lnSpc>
                <a:spcPts val="8400"/>
              </a:lnSpc>
            </a:pPr>
            <a:r>
              <a:rPr lang="en-US" sz="6000">
                <a:solidFill>
                  <a:srgbClr val="FC8183"/>
                </a:solidFill>
                <a:latin typeface="Cabin Sketch"/>
                <a:ea typeface="Cabin Sketch"/>
                <a:cs typeface="Cabin Sketch"/>
                <a:sym typeface="Cabin Sketch"/>
              </a:rPr>
              <a:t>Resource Management</a:t>
            </a:r>
          </a:p>
        </p:txBody>
      </p:sp>
      <p:sp>
        <p:nvSpPr>
          <p:cNvPr id="9" name="TextBox 9"/>
          <p:cNvSpPr txBox="1"/>
          <p:nvPr/>
        </p:nvSpPr>
        <p:spPr>
          <a:xfrm>
            <a:off x="12496800" y="5448300"/>
            <a:ext cx="4419600" cy="2115964"/>
          </a:xfrm>
          <a:prstGeom prst="rect">
            <a:avLst/>
          </a:prstGeom>
        </p:spPr>
        <p:txBody>
          <a:bodyPr wrap="square" lIns="0" tIns="0" rIns="0" bIns="0" rtlCol="0" anchor="t">
            <a:spAutoFit/>
          </a:bodyPr>
          <a:lstStyle/>
          <a:p>
            <a:pPr algn="ctr">
              <a:lnSpc>
                <a:spcPts val="8400"/>
              </a:lnSpc>
            </a:pPr>
            <a:r>
              <a:rPr lang="en-US" sz="6000">
                <a:solidFill>
                  <a:srgbClr val="AAEBD7"/>
                </a:solidFill>
                <a:latin typeface="Cabin Sketch"/>
                <a:ea typeface="Cabin Sketch"/>
                <a:cs typeface="Cabin Sketch"/>
                <a:sym typeface="Cabin Sketch"/>
              </a:rPr>
              <a:t>System Management</a:t>
            </a:r>
          </a:p>
        </p:txBody>
      </p:sp>
      <p:sp>
        <p:nvSpPr>
          <p:cNvPr id="19" name="TextBox 19"/>
          <p:cNvSpPr txBox="1"/>
          <p:nvPr/>
        </p:nvSpPr>
        <p:spPr>
          <a:xfrm>
            <a:off x="2822966" y="2853241"/>
            <a:ext cx="12642068" cy="1208216"/>
          </a:xfrm>
          <a:prstGeom prst="rect">
            <a:avLst/>
          </a:prstGeom>
        </p:spPr>
        <p:txBody>
          <a:bodyPr lIns="0" tIns="0" rIns="0" bIns="0" rtlCol="0" anchor="t">
            <a:spAutoFit/>
          </a:bodyPr>
          <a:lstStyle/>
          <a:p>
            <a:pPr algn="ctr">
              <a:lnSpc>
                <a:spcPts val="4619"/>
              </a:lnSpc>
            </a:pPr>
            <a:r>
              <a:rPr lang="en-US" sz="4800">
                <a:solidFill>
                  <a:srgbClr val="FFFFFF"/>
                </a:solidFill>
                <a:latin typeface="Caveat Brush"/>
                <a:ea typeface="Caveat Brush"/>
                <a:cs typeface="Caveat Brush"/>
                <a:sym typeface="Caveat Brush"/>
              </a:rPr>
              <a:t>What function handles the creation, deletion, and modification of files and directories?</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1318C87A-CA40-51A6-675F-D88B331E03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FF622B-B4CD-29D0-AFCF-A5073D460AA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4D7E6141-939A-8B8B-27D9-8944379D71B2}"/>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55448FB-BDF9-A138-08E1-4276791AFD87}"/>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9AC091F-8EB1-4929-EDFE-151F6B94E3E5}"/>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9437D9AF-3605-52B0-62A7-A6A91C73E105}"/>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Question 3</a:t>
            </a:r>
          </a:p>
        </p:txBody>
      </p:sp>
      <p:sp>
        <p:nvSpPr>
          <p:cNvPr id="7" name="TextBox 7">
            <a:extLst>
              <a:ext uri="{FF2B5EF4-FFF2-40B4-BE49-F238E27FC236}">
                <a16:creationId xmlns:a16="http://schemas.microsoft.com/office/drawing/2014/main" id="{B522F578-2D03-6BFF-6224-E8406E1B29DE}"/>
              </a:ext>
            </a:extLst>
          </p:cNvPr>
          <p:cNvSpPr txBox="1"/>
          <p:nvPr/>
        </p:nvSpPr>
        <p:spPr>
          <a:xfrm>
            <a:off x="1524000" y="6135482"/>
            <a:ext cx="4066224" cy="1038746"/>
          </a:xfrm>
          <a:prstGeom prst="rect">
            <a:avLst/>
          </a:prstGeom>
        </p:spPr>
        <p:txBody>
          <a:bodyPr wrap="square" lIns="0" tIns="0" rIns="0" bIns="0" rtlCol="0" anchor="t">
            <a:spAutoFit/>
          </a:bodyPr>
          <a:lstStyle/>
          <a:p>
            <a:pPr algn="ctr">
              <a:lnSpc>
                <a:spcPts val="8400"/>
              </a:lnSpc>
            </a:pPr>
            <a:r>
              <a:rPr lang="en-US" sz="6000">
                <a:solidFill>
                  <a:srgbClr val="FCC4E2"/>
                </a:solidFill>
                <a:latin typeface="Cabin Sketch"/>
                <a:ea typeface="Cabin Sketch"/>
                <a:cs typeface="Cabin Sketch"/>
                <a:sym typeface="Cabin Sketch"/>
              </a:rPr>
              <a:t>Wallpaper</a:t>
            </a:r>
          </a:p>
        </p:txBody>
      </p:sp>
      <p:sp>
        <p:nvSpPr>
          <p:cNvPr id="8" name="TextBox 8">
            <a:extLst>
              <a:ext uri="{FF2B5EF4-FFF2-40B4-BE49-F238E27FC236}">
                <a16:creationId xmlns:a16="http://schemas.microsoft.com/office/drawing/2014/main" id="{19EA6233-09A4-9745-84AC-E8EF26C4B7FB}"/>
              </a:ext>
            </a:extLst>
          </p:cNvPr>
          <p:cNvSpPr txBox="1"/>
          <p:nvPr/>
        </p:nvSpPr>
        <p:spPr>
          <a:xfrm>
            <a:off x="7510578" y="5596873"/>
            <a:ext cx="3266843" cy="2115964"/>
          </a:xfrm>
          <a:prstGeom prst="rect">
            <a:avLst/>
          </a:prstGeom>
        </p:spPr>
        <p:txBody>
          <a:bodyPr lIns="0" tIns="0" rIns="0" bIns="0" rtlCol="0" anchor="t">
            <a:spAutoFit/>
          </a:bodyPr>
          <a:lstStyle/>
          <a:p>
            <a:pPr algn="ctr">
              <a:lnSpc>
                <a:spcPts val="8400"/>
              </a:lnSpc>
            </a:pPr>
            <a:r>
              <a:rPr lang="en-US" sz="6000">
                <a:solidFill>
                  <a:srgbClr val="FC8183"/>
                </a:solidFill>
                <a:latin typeface="Cabin Sketch"/>
                <a:ea typeface="Cabin Sketch"/>
                <a:cs typeface="Cabin Sketch"/>
                <a:sym typeface="Cabin Sketch"/>
              </a:rPr>
              <a:t>Web browsers</a:t>
            </a:r>
          </a:p>
        </p:txBody>
      </p:sp>
      <p:sp>
        <p:nvSpPr>
          <p:cNvPr id="9" name="TextBox 9">
            <a:extLst>
              <a:ext uri="{FF2B5EF4-FFF2-40B4-BE49-F238E27FC236}">
                <a16:creationId xmlns:a16="http://schemas.microsoft.com/office/drawing/2014/main" id="{48552E37-7660-FD40-0B01-3D793CC38308}"/>
              </a:ext>
            </a:extLst>
          </p:cNvPr>
          <p:cNvSpPr txBox="1"/>
          <p:nvPr/>
        </p:nvSpPr>
        <p:spPr>
          <a:xfrm>
            <a:off x="13054469" y="5596873"/>
            <a:ext cx="3266843" cy="2115964"/>
          </a:xfrm>
          <a:prstGeom prst="rect">
            <a:avLst/>
          </a:prstGeom>
        </p:spPr>
        <p:txBody>
          <a:bodyPr lIns="0" tIns="0" rIns="0" bIns="0" rtlCol="0" anchor="t">
            <a:spAutoFit/>
          </a:bodyPr>
          <a:lstStyle/>
          <a:p>
            <a:pPr algn="ctr">
              <a:lnSpc>
                <a:spcPts val="8400"/>
              </a:lnSpc>
            </a:pPr>
            <a:r>
              <a:rPr lang="en-US" sz="6000">
                <a:solidFill>
                  <a:srgbClr val="AAEBD7"/>
                </a:solidFill>
                <a:latin typeface="Cabin Sketch"/>
                <a:ea typeface="Cabin Sketch"/>
                <a:cs typeface="Cabin Sketch"/>
                <a:sym typeface="Cabin Sketch"/>
              </a:rPr>
              <a:t>User accounts</a:t>
            </a:r>
          </a:p>
        </p:txBody>
      </p:sp>
      <p:sp>
        <p:nvSpPr>
          <p:cNvPr id="19" name="TextBox 19">
            <a:extLst>
              <a:ext uri="{FF2B5EF4-FFF2-40B4-BE49-F238E27FC236}">
                <a16:creationId xmlns:a16="http://schemas.microsoft.com/office/drawing/2014/main" id="{4BE7CCCD-50B9-CB71-1434-B6D0D89259D2}"/>
              </a:ext>
            </a:extLst>
          </p:cNvPr>
          <p:cNvSpPr txBox="1"/>
          <p:nvPr/>
        </p:nvSpPr>
        <p:spPr>
          <a:xfrm>
            <a:off x="2822966" y="2853241"/>
            <a:ext cx="12642068" cy="1208216"/>
          </a:xfrm>
          <a:prstGeom prst="rect">
            <a:avLst/>
          </a:prstGeom>
        </p:spPr>
        <p:txBody>
          <a:bodyPr lIns="0" tIns="0" rIns="0" bIns="0" rtlCol="0" anchor="t">
            <a:spAutoFit/>
          </a:bodyPr>
          <a:lstStyle/>
          <a:p>
            <a:pPr algn="ctr">
              <a:lnSpc>
                <a:spcPts val="4619"/>
              </a:lnSpc>
            </a:pPr>
            <a:r>
              <a:rPr lang="en-US" sz="4800">
                <a:solidFill>
                  <a:srgbClr val="FFFFFF"/>
                </a:solidFill>
                <a:latin typeface="Caveat Brush"/>
                <a:ea typeface="Caveat Brush"/>
                <a:cs typeface="Caveat Brush"/>
                <a:sym typeface="Caveat Brush"/>
              </a:rPr>
              <a:t>System Management allows for configuration of devices, _____, and network settings.</a:t>
            </a:r>
          </a:p>
        </p:txBody>
      </p:sp>
    </p:spTree>
    <p:extLst>
      <p:ext uri="{BB962C8B-B14F-4D97-AF65-F5344CB8AC3E}">
        <p14:creationId xmlns:p14="http://schemas.microsoft.com/office/powerpoint/2010/main" val="45688736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04F02F79-B2B3-E051-2A99-A954561B70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DEA068-9CFB-8DFC-8E36-9FD7C11B6F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9531FA13-0669-5281-8B61-817164D779EB}"/>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sym typeface="Cabin Sketch"/>
              </a:rPr>
              <a:t>Quiz Answers</a:t>
            </a:r>
            <a:endParaRPr lang="en-US"/>
          </a:p>
        </p:txBody>
      </p:sp>
      <p:sp>
        <p:nvSpPr>
          <p:cNvPr id="4" name="TextBox 4">
            <a:extLst>
              <a:ext uri="{FF2B5EF4-FFF2-40B4-BE49-F238E27FC236}">
                <a16:creationId xmlns:a16="http://schemas.microsoft.com/office/drawing/2014/main" id="{352E841F-DB0F-343D-0CAA-C7F9F3445046}"/>
              </a:ext>
            </a:extLst>
          </p:cNvPr>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a:solidFill>
                  <a:srgbClr val="C1FF72"/>
                </a:solidFill>
                <a:latin typeface="Cabin Sketch"/>
                <a:ea typeface="Cabin Sketch"/>
                <a:cs typeface="Cabin Sketch"/>
                <a:sym typeface="Cabin Sketch"/>
              </a:rPr>
              <a:t>Question 1</a:t>
            </a:r>
          </a:p>
        </p:txBody>
      </p:sp>
      <p:sp>
        <p:nvSpPr>
          <p:cNvPr id="5" name="TextBox 5">
            <a:extLst>
              <a:ext uri="{FF2B5EF4-FFF2-40B4-BE49-F238E27FC236}">
                <a16:creationId xmlns:a16="http://schemas.microsoft.com/office/drawing/2014/main" id="{7A06D846-2D22-1969-30EC-B4C5F7D198F4}"/>
              </a:ext>
            </a:extLst>
          </p:cNvPr>
          <p:cNvSpPr txBox="1"/>
          <p:nvPr/>
        </p:nvSpPr>
        <p:spPr>
          <a:xfrm>
            <a:off x="9144000" y="3854550"/>
            <a:ext cx="8115300" cy="1153201"/>
          </a:xfrm>
          <a:prstGeom prst="rect">
            <a:avLst/>
          </a:prstGeom>
        </p:spPr>
        <p:txBody>
          <a:bodyPr lIns="0" tIns="0" rIns="0" bIns="0" rtlCol="0" anchor="t">
            <a:spAutoFit/>
          </a:bodyPr>
          <a:lstStyle/>
          <a:p>
            <a:pPr algn="just">
              <a:lnSpc>
                <a:spcPts val="4619"/>
              </a:lnSpc>
            </a:pPr>
            <a:r>
              <a:rPr lang="en-US" sz="3600">
                <a:solidFill>
                  <a:srgbClr val="F0F0F0"/>
                </a:solidFill>
                <a:latin typeface="Caveat Brush"/>
                <a:ea typeface="Caveat Brush"/>
                <a:cs typeface="Caveat Brush"/>
                <a:sym typeface="Caveat Brush"/>
              </a:rPr>
              <a:t>The first thing that loads when you turn on a computer is the </a:t>
            </a:r>
            <a:r>
              <a:rPr lang="en-US" sz="3600" u="sng">
                <a:solidFill>
                  <a:srgbClr val="F0F0F0"/>
                </a:solidFill>
                <a:latin typeface="Caveat Brush"/>
                <a:ea typeface="Caveat Brush"/>
                <a:cs typeface="Caveat Brush"/>
                <a:sym typeface="Caveat Brush"/>
              </a:rPr>
              <a:t>operating system</a:t>
            </a:r>
            <a:r>
              <a:rPr lang="en-US" sz="3600">
                <a:solidFill>
                  <a:srgbClr val="F0F0F0"/>
                </a:solidFill>
                <a:latin typeface="Caveat Brush"/>
                <a:ea typeface="Caveat Brush"/>
                <a:cs typeface="Caveat Brush"/>
                <a:sym typeface="Caveat Brush"/>
              </a:rPr>
              <a:t>.</a:t>
            </a:r>
          </a:p>
        </p:txBody>
      </p:sp>
      <p:sp>
        <p:nvSpPr>
          <p:cNvPr id="6" name="TextBox 6">
            <a:extLst>
              <a:ext uri="{FF2B5EF4-FFF2-40B4-BE49-F238E27FC236}">
                <a16:creationId xmlns:a16="http://schemas.microsoft.com/office/drawing/2014/main" id="{447A0620-2E1A-BA53-1313-22BC1557B827}"/>
              </a:ext>
            </a:extLst>
          </p:cNvPr>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a:solidFill>
                  <a:srgbClr val="FCC4E2"/>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EABDFC29-E9FD-7D48-BA14-B212B12FA6A0}"/>
              </a:ext>
            </a:extLst>
          </p:cNvPr>
          <p:cNvSpPr txBox="1"/>
          <p:nvPr/>
        </p:nvSpPr>
        <p:spPr>
          <a:xfrm>
            <a:off x="9144000" y="5727800"/>
            <a:ext cx="8115300" cy="1153201"/>
          </a:xfrm>
          <a:prstGeom prst="rect">
            <a:avLst/>
          </a:prstGeom>
        </p:spPr>
        <p:txBody>
          <a:bodyPr lIns="0" tIns="0" rIns="0" bIns="0" rtlCol="0" anchor="t">
            <a:spAutoFit/>
          </a:bodyPr>
          <a:lstStyle/>
          <a:p>
            <a:pPr algn="just">
              <a:lnSpc>
                <a:spcPts val="4619"/>
              </a:lnSpc>
            </a:pPr>
            <a:r>
              <a:rPr lang="en-US" sz="3600" u="sng">
                <a:solidFill>
                  <a:srgbClr val="F0F0F0"/>
                </a:solidFill>
                <a:latin typeface="Caveat Brush"/>
                <a:ea typeface="Caveat Brush"/>
                <a:cs typeface="Caveat Brush"/>
                <a:sym typeface="Caveat Brush"/>
              </a:rPr>
              <a:t>File Management</a:t>
            </a:r>
            <a:r>
              <a:rPr lang="en-US" sz="3600">
                <a:solidFill>
                  <a:srgbClr val="F0F0F0"/>
                </a:solidFill>
                <a:latin typeface="Caveat Brush"/>
                <a:ea typeface="Caveat Brush"/>
                <a:cs typeface="Caveat Brush"/>
                <a:sym typeface="Caveat Brush"/>
              </a:rPr>
              <a:t> handles the creation, deletion, and modification of files and directories.</a:t>
            </a:r>
            <a:endParaRPr lang="en-US" sz="3600" u="sng">
              <a:solidFill>
                <a:srgbClr val="F0F0F0"/>
              </a:solidFill>
              <a:latin typeface="Caveat Brush"/>
              <a:ea typeface="Caveat Brush"/>
              <a:cs typeface="Caveat Brush"/>
              <a:sym typeface="Caveat Brush"/>
            </a:endParaRPr>
          </a:p>
        </p:txBody>
      </p:sp>
      <p:sp>
        <p:nvSpPr>
          <p:cNvPr id="8" name="TextBox 8">
            <a:extLst>
              <a:ext uri="{FF2B5EF4-FFF2-40B4-BE49-F238E27FC236}">
                <a16:creationId xmlns:a16="http://schemas.microsoft.com/office/drawing/2014/main" id="{848697F2-FBE1-5154-B47F-0F25EBBF56C0}"/>
              </a:ext>
            </a:extLst>
          </p:cNvPr>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a:solidFill>
                  <a:srgbClr val="AAEBD7"/>
                </a:solidFill>
                <a:latin typeface="Cabin Sketch"/>
                <a:ea typeface="Cabin Sketch"/>
                <a:cs typeface="Cabin Sketch"/>
                <a:sym typeface="Cabin Sketch"/>
              </a:rPr>
              <a:t>Question 3</a:t>
            </a:r>
          </a:p>
        </p:txBody>
      </p:sp>
      <p:sp>
        <p:nvSpPr>
          <p:cNvPr id="9" name="TextBox 9">
            <a:extLst>
              <a:ext uri="{FF2B5EF4-FFF2-40B4-BE49-F238E27FC236}">
                <a16:creationId xmlns:a16="http://schemas.microsoft.com/office/drawing/2014/main" id="{48DB9A6A-5727-9E41-A8E4-2E6950DD23A3}"/>
              </a:ext>
            </a:extLst>
          </p:cNvPr>
          <p:cNvSpPr txBox="1"/>
          <p:nvPr/>
        </p:nvSpPr>
        <p:spPr>
          <a:xfrm>
            <a:off x="9144000" y="7734399"/>
            <a:ext cx="8115300" cy="1153201"/>
          </a:xfrm>
          <a:prstGeom prst="rect">
            <a:avLst/>
          </a:prstGeom>
        </p:spPr>
        <p:txBody>
          <a:bodyPr lIns="0" tIns="0" rIns="0" bIns="0" rtlCol="0" anchor="t">
            <a:spAutoFit/>
          </a:bodyPr>
          <a:lstStyle/>
          <a:p>
            <a:pPr algn="just">
              <a:lnSpc>
                <a:spcPts val="4619"/>
              </a:lnSpc>
            </a:pPr>
            <a:r>
              <a:rPr lang="en-US" sz="3600">
                <a:solidFill>
                  <a:srgbClr val="F0F0F0"/>
                </a:solidFill>
                <a:latin typeface="Caveat Brush"/>
                <a:ea typeface="Caveat Brush"/>
                <a:cs typeface="Caveat Brush"/>
                <a:sym typeface="Caveat Brush"/>
              </a:rPr>
              <a:t>System Management allows for configuration of devices, </a:t>
            </a:r>
            <a:r>
              <a:rPr lang="en-US" sz="3600" u="sng">
                <a:solidFill>
                  <a:srgbClr val="F0F0F0"/>
                </a:solidFill>
                <a:latin typeface="Caveat Brush"/>
                <a:ea typeface="Caveat Brush"/>
                <a:cs typeface="Caveat Brush"/>
                <a:sym typeface="Caveat Brush"/>
              </a:rPr>
              <a:t>user accounts</a:t>
            </a:r>
            <a:r>
              <a:rPr lang="en-US" sz="3600">
                <a:solidFill>
                  <a:srgbClr val="F0F0F0"/>
                </a:solidFill>
                <a:latin typeface="Caveat Brush"/>
                <a:ea typeface="Caveat Brush"/>
                <a:cs typeface="Caveat Brush"/>
                <a:sym typeface="Caveat Brush"/>
              </a:rPr>
              <a:t>, and network settings.</a:t>
            </a:r>
          </a:p>
        </p:txBody>
      </p:sp>
      <p:sp>
        <p:nvSpPr>
          <p:cNvPr id="10" name="Freeform 10">
            <a:extLst>
              <a:ext uri="{FF2B5EF4-FFF2-40B4-BE49-F238E27FC236}">
                <a16:creationId xmlns:a16="http://schemas.microsoft.com/office/drawing/2014/main" id="{A327CD3D-A837-EE11-C3F8-0F51F84A707C}"/>
              </a:ext>
            </a:extLst>
          </p:cNvPr>
          <p:cNvSpPr/>
          <p:nvPr/>
        </p:nvSpPr>
        <p:spPr>
          <a:xfrm>
            <a:off x="14888586" y="233207"/>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F9BE0E65-6DED-E4F6-D576-6B805017F883}"/>
              </a:ext>
            </a:extLst>
          </p:cNvPr>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04065876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1868739" y="1700702"/>
            <a:ext cx="641926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r="-17265"/>
            </a:stretch>
          </a:blipFill>
        </p:spPr>
        <p:txBody>
          <a:bodyPr/>
          <a:lstStyle/>
          <a:p>
            <a:endParaRPr lang="en-US"/>
          </a:p>
        </p:txBody>
      </p:sp>
      <p:sp>
        <p:nvSpPr>
          <p:cNvPr id="4" name="TextBox 4"/>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More Resources</a:t>
            </a:r>
          </a:p>
        </p:txBody>
      </p:sp>
      <p:sp>
        <p:nvSpPr>
          <p:cNvPr id="5" name="TextBox 5"/>
          <p:cNvSpPr txBox="1"/>
          <p:nvPr/>
        </p:nvSpPr>
        <p:spPr>
          <a:xfrm>
            <a:off x="2831849" y="4587612"/>
            <a:ext cx="9036890" cy="1142364"/>
          </a:xfrm>
          <a:prstGeom prst="rect">
            <a:avLst/>
          </a:prstGeom>
        </p:spPr>
        <p:txBody>
          <a:bodyPr wrap="square" lIns="0" tIns="0" rIns="0" bIns="0" rtlCol="0" anchor="t">
            <a:spAutoFit/>
          </a:bodyPr>
          <a:lstStyle/>
          <a:p>
            <a:pPr algn="just">
              <a:lnSpc>
                <a:spcPts val="4619"/>
              </a:lnSpc>
            </a:pPr>
            <a:r>
              <a:rPr lang="en-US" sz="3300" dirty="0">
                <a:solidFill>
                  <a:srgbClr val="FEF5A6"/>
                </a:solidFill>
                <a:latin typeface="Caveat Brush" pitchFamily="2" charset="0"/>
                <a:ea typeface="+mn-lt"/>
                <a:cs typeface="+mn-lt"/>
                <a:sym typeface="Caveat Brush"/>
                <a:hlinkClick r:id="rId5">
                  <a:extLst>
                    <a:ext uri="{A12FA001-AC4F-418D-AE19-62706E023703}">
                      <ahyp:hlinkClr xmlns:ahyp="http://schemas.microsoft.com/office/drawing/2018/hyperlinkcolor" val="tx"/>
                    </a:ext>
                  </a:extLst>
                </a:hlinkClick>
              </a:rPr>
              <a:t>https://www.geeksforgeeks.org/operating-systems/?ref=shm</a:t>
            </a:r>
            <a:r>
              <a:rPr lang="en-US" sz="3300" dirty="0">
                <a:solidFill>
                  <a:srgbClr val="FEF5A6"/>
                </a:solidFill>
                <a:latin typeface="Caveat Brush" pitchFamily="2" charset="0"/>
                <a:ea typeface="+mn-lt"/>
                <a:cs typeface="+mn-lt"/>
                <a:sym typeface="Caveat Brush"/>
              </a:rPr>
              <a:t> </a:t>
            </a:r>
            <a:r>
              <a:rPr lang="en-US" sz="3300" dirty="0">
                <a:solidFill>
                  <a:srgbClr val="F0F0F0"/>
                </a:solidFill>
                <a:latin typeface="Caveat Brush" pitchFamily="2" charset="0"/>
                <a:ea typeface="+mn-lt"/>
                <a:cs typeface="+mn-lt"/>
                <a:sym typeface="Caveat Brush"/>
              </a:rPr>
              <a:t>- This website has many articles over operating systems</a:t>
            </a:r>
            <a:endParaRPr lang="en-US" sz="3300" dirty="0">
              <a:latin typeface="Caveat Brush" pitchFamily="2" charset="0"/>
            </a:endParaRPr>
          </a:p>
        </p:txBody>
      </p:sp>
      <p:sp>
        <p:nvSpPr>
          <p:cNvPr id="6" name="TextBox 6"/>
          <p:cNvSpPr txBox="1"/>
          <p:nvPr/>
        </p:nvSpPr>
        <p:spPr>
          <a:xfrm>
            <a:off x="1044742" y="4597400"/>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831849" y="6363946"/>
            <a:ext cx="10350751" cy="1741311"/>
          </a:xfrm>
          <a:prstGeom prst="rect">
            <a:avLst/>
          </a:prstGeom>
        </p:spPr>
        <p:txBody>
          <a:bodyPr wrap="square" lIns="0" tIns="0" rIns="0" bIns="0" rtlCol="0" anchor="t">
            <a:spAutoFit/>
          </a:bodyPr>
          <a:lstStyle/>
          <a:p>
            <a:pPr algn="just">
              <a:lnSpc>
                <a:spcPts val="4619"/>
              </a:lnSpc>
            </a:pPr>
            <a:r>
              <a:rPr lang="en-US" sz="3300" dirty="0">
                <a:solidFill>
                  <a:srgbClr val="FEF5A6"/>
                </a:solidFill>
                <a:latin typeface="Caveat Brush" pitchFamily="2" charset="0"/>
                <a:ea typeface="+mn-lt"/>
                <a:cs typeface="+mn-lt"/>
                <a:sym typeface="Caveat Brush"/>
                <a:hlinkClick r:id="rId6">
                  <a:extLst>
                    <a:ext uri="{A12FA001-AC4F-418D-AE19-62706E023703}">
                      <ahyp:hlinkClr xmlns:ahyp="http://schemas.microsoft.com/office/drawing/2018/hyperlinkcolor" val="tx"/>
                    </a:ext>
                  </a:extLst>
                </a:hlinkClick>
              </a:rPr>
              <a:t>https://www.uow.edu.au/student/support-services/academic-skills/online-resources/technology-and-software/operating-systems/</a:t>
            </a:r>
            <a:r>
              <a:rPr lang="en-US" sz="3300" dirty="0">
                <a:solidFill>
                  <a:srgbClr val="FEF5A6"/>
                </a:solidFill>
                <a:latin typeface="Caveat Brush" pitchFamily="2" charset="0"/>
                <a:ea typeface="+mn-lt"/>
                <a:cs typeface="+mn-lt"/>
                <a:sym typeface="Caveat Brush"/>
              </a:rPr>
              <a:t> </a:t>
            </a:r>
            <a:r>
              <a:rPr lang="en-US" sz="3300" dirty="0">
                <a:solidFill>
                  <a:srgbClr val="F0F0F0"/>
                </a:solidFill>
                <a:latin typeface="Caveat Brush" pitchFamily="2" charset="0"/>
                <a:ea typeface="+mn-lt"/>
                <a:cs typeface="+mn-lt"/>
                <a:sym typeface="Caveat Brush"/>
              </a:rPr>
              <a:t>- shows a good comparison between Windows, MacOS, and Linux</a:t>
            </a:r>
            <a:endParaRPr lang="en-US" sz="3300" dirty="0">
              <a:latin typeface="Caveat Brush" pitchFamily="2" charset="0"/>
              <a:ea typeface="Calibri"/>
              <a:cs typeface="Calibri"/>
            </a:endParaRPr>
          </a:p>
        </p:txBody>
      </p:sp>
      <p:sp>
        <p:nvSpPr>
          <p:cNvPr id="8" name="TextBox 8"/>
          <p:cNvSpPr txBox="1"/>
          <p:nvPr/>
        </p:nvSpPr>
        <p:spPr>
          <a:xfrm>
            <a:off x="1044742" y="6357169"/>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11" name="TextBox 5">
            <a:extLst>
              <a:ext uri="{FF2B5EF4-FFF2-40B4-BE49-F238E27FC236}">
                <a16:creationId xmlns:a16="http://schemas.microsoft.com/office/drawing/2014/main" id="{D9A169A8-ECFC-536D-A893-67959850C7A2}"/>
              </a:ext>
            </a:extLst>
          </p:cNvPr>
          <p:cNvSpPr txBox="1"/>
          <p:nvPr/>
        </p:nvSpPr>
        <p:spPr>
          <a:xfrm>
            <a:off x="1028700" y="3060032"/>
            <a:ext cx="10629900" cy="1153201"/>
          </a:xfrm>
          <a:prstGeom prst="rect">
            <a:avLst/>
          </a:prstGeom>
        </p:spPr>
        <p:txBody>
          <a:bodyPr wrap="square"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If you would like to do further research on operating systems, here are a few good resources:</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4CF1F-8BFF-12E0-DEA0-006BCC4E24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E36928-A1C6-CF88-21E8-E0B3749F4F0B}"/>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3E54B0B7-FE75-553B-022A-47B33DE3A446}"/>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27E8A9C3-6230-0B9C-10E4-F0BF2AE981A5}"/>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02DBFCED-B3C6-6D64-4883-7EA768D36187}"/>
              </a:ext>
            </a:extLst>
          </p:cNvPr>
          <p:cNvSpPr txBox="1"/>
          <p:nvPr/>
        </p:nvSpPr>
        <p:spPr>
          <a:xfrm>
            <a:off x="1064790" y="2621013"/>
            <a:ext cx="16158420" cy="5473934"/>
          </a:xfrm>
          <a:prstGeom prst="rect">
            <a:avLst/>
          </a:prstGeom>
        </p:spPr>
        <p:txBody>
          <a:bodyPr wrap="square" lIns="0" tIns="0" rIns="0" bIns="0" rtlCol="0" anchor="t">
            <a:spAutoFit/>
          </a:bodyPr>
          <a:lstStyle/>
          <a:p>
            <a:pPr algn="ctr">
              <a:lnSpc>
                <a:spcPts val="13957"/>
              </a:lnSpc>
            </a:pPr>
            <a:r>
              <a:rPr lang="en-US" sz="13950" spc="111" dirty="0">
                <a:solidFill>
                  <a:srgbClr val="FFFFFF"/>
                </a:solidFill>
                <a:latin typeface="Cabin Sketch"/>
                <a:sym typeface="Cabin Sketch"/>
              </a:rPr>
              <a:t>Bonus Topic:</a:t>
            </a:r>
          </a:p>
          <a:p>
            <a:pPr algn="ctr">
              <a:lnSpc>
                <a:spcPts val="13957"/>
              </a:lnSpc>
            </a:pPr>
            <a:r>
              <a:rPr lang="en-US" sz="13950" spc="111" dirty="0">
                <a:solidFill>
                  <a:srgbClr val="FFFFFF"/>
                </a:solidFill>
                <a:latin typeface="Cabin Sketch"/>
                <a:ea typeface="Cabin Sketch"/>
                <a:cs typeface="Cabin Sketch"/>
                <a:sym typeface="Cabin Sketch"/>
              </a:rPr>
              <a:t>Remote Management</a:t>
            </a:r>
            <a:endParaRPr lang="en-US" sz="13950" spc="111" dirty="0">
              <a:solidFill>
                <a:srgbClr val="FFFFFF"/>
              </a:solidFill>
              <a:latin typeface="Cabin Sketch"/>
              <a:ea typeface="Cabin Sketch"/>
              <a:cs typeface="Cabin Sketch"/>
            </a:endParaRPr>
          </a:p>
        </p:txBody>
      </p:sp>
      <p:sp>
        <p:nvSpPr>
          <p:cNvPr id="7" name="Freeform 7">
            <a:extLst>
              <a:ext uri="{FF2B5EF4-FFF2-40B4-BE49-F238E27FC236}">
                <a16:creationId xmlns:a16="http://schemas.microsoft.com/office/drawing/2014/main" id="{5DD06F05-BC63-CB4A-FBFE-01561375AF77}"/>
              </a:ext>
            </a:extLst>
          </p:cNvPr>
          <p:cNvSpPr/>
          <p:nvPr/>
        </p:nvSpPr>
        <p:spPr>
          <a:xfrm>
            <a:off x="181460" y="6861208"/>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352117C-7B4C-2B1E-C343-30955633DC07}"/>
              </a:ext>
            </a:extLst>
          </p:cNvPr>
          <p:cNvSpPr/>
          <p:nvPr/>
        </p:nvSpPr>
        <p:spPr>
          <a:xfrm>
            <a:off x="14481168"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05254E17-BE3B-6533-668C-8577CA644F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29334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52317" y="1475375"/>
            <a:ext cx="13139257" cy="315471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What is Remote Management?</a:t>
            </a:r>
          </a:p>
        </p:txBody>
      </p:sp>
      <p:sp>
        <p:nvSpPr>
          <p:cNvPr id="4" name="Freeform 4"/>
          <p:cNvSpPr/>
          <p:nvPr/>
        </p:nvSpPr>
        <p:spPr>
          <a:xfrm>
            <a:off x="14261847" y="689544"/>
            <a:ext cx="3531001" cy="2363186"/>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990300" y="6995798"/>
            <a:ext cx="3802548" cy="2954369"/>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3171257" y="4975072"/>
            <a:ext cx="11945486" cy="2922916"/>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Remote monitoring and management (RMM) is the ability to monitor and work on IT infrastructure and smart devices remotely. This is convenient because it allows for remote troubleshooting, remote security management, cost savings, and enhances productivity. Included in RMM is the OpenSSH tool and the Remote Desktop Protocol (RDP).</a:t>
            </a: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177569700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OpenSSH &amp; RDP</a:t>
            </a:r>
          </a:p>
        </p:txBody>
      </p:sp>
      <p:sp>
        <p:nvSpPr>
          <p:cNvPr id="4" name="TextBox 4"/>
          <p:cNvSpPr txBox="1"/>
          <p:nvPr/>
        </p:nvSpPr>
        <p:spPr>
          <a:xfrm>
            <a:off x="1424147" y="3403354"/>
            <a:ext cx="6730442" cy="1211870"/>
          </a:xfrm>
          <a:prstGeom prst="rect">
            <a:avLst/>
          </a:prstGeom>
        </p:spPr>
        <p:txBody>
          <a:bodyPr lIns="0" tIns="0" rIns="0" bIns="0" rtlCol="0" anchor="t">
            <a:spAutoFit/>
          </a:bodyPr>
          <a:lstStyle/>
          <a:p>
            <a:pPr algn="ctr">
              <a:lnSpc>
                <a:spcPts val="9799"/>
              </a:lnSpc>
            </a:pPr>
            <a:r>
              <a:rPr lang="en-US" sz="6999" dirty="0">
                <a:solidFill>
                  <a:srgbClr val="FCC4E2"/>
                </a:solidFill>
                <a:latin typeface="Cabin Sketch"/>
                <a:ea typeface="Cabin Sketch"/>
                <a:cs typeface="Cabin Sketch"/>
                <a:sym typeface="Cabin Sketch"/>
              </a:rPr>
              <a:t>OpenSSH</a:t>
            </a:r>
          </a:p>
        </p:txBody>
      </p:sp>
      <p:sp>
        <p:nvSpPr>
          <p:cNvPr id="6" name="TextBox 6"/>
          <p:cNvSpPr txBox="1"/>
          <p:nvPr/>
        </p:nvSpPr>
        <p:spPr>
          <a:xfrm>
            <a:off x="1424147" y="4931586"/>
            <a:ext cx="6730442" cy="4100931"/>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ea typeface="Caveat Brush"/>
                <a:cs typeface="Caveat Brush"/>
                <a:sym typeface="Caveat Brush"/>
              </a:rPr>
              <a:t>OpenSSH is a connectivity tool for remote login or remote file transfers with the SSH protocol. SSH is a protocol that provides secure communication between two computers. Some commands that are used for OpenSSH are </a:t>
            </a:r>
            <a:r>
              <a:rPr lang="en-US" sz="3250" dirty="0">
                <a:solidFill>
                  <a:schemeClr val="accent1"/>
                </a:solidFill>
                <a:latin typeface="Caveat Brush"/>
                <a:ea typeface="Caveat Brush"/>
                <a:cs typeface="Caveat Brush"/>
                <a:sym typeface="Caveat Brush"/>
              </a:rPr>
              <a:t>ssh</a:t>
            </a:r>
            <a:r>
              <a:rPr lang="en-US" sz="3250" dirty="0">
                <a:solidFill>
                  <a:srgbClr val="F0F0F0"/>
                </a:solidFill>
                <a:latin typeface="Caveat Brush"/>
                <a:ea typeface="Caveat Brush"/>
                <a:cs typeface="Caveat Brush"/>
                <a:sym typeface="Caveat Brush"/>
              </a:rPr>
              <a:t> (remote login client), </a:t>
            </a:r>
            <a:r>
              <a:rPr lang="en-US" sz="3250" err="1">
                <a:solidFill>
                  <a:schemeClr val="accent1"/>
                </a:solidFill>
                <a:latin typeface="Caveat Brush"/>
                <a:ea typeface="Caveat Brush"/>
                <a:cs typeface="Caveat Brush"/>
                <a:sym typeface="Caveat Brush"/>
              </a:rPr>
              <a:t>scp</a:t>
            </a:r>
            <a:r>
              <a:rPr lang="en-US" sz="3250" dirty="0">
                <a:solidFill>
                  <a:srgbClr val="F0F0F0"/>
                </a:solidFill>
                <a:latin typeface="Caveat Brush"/>
                <a:ea typeface="Caveat Brush"/>
                <a:cs typeface="Caveat Brush"/>
                <a:sym typeface="Caveat Brush"/>
              </a:rPr>
              <a:t> (secure file copy), and </a:t>
            </a:r>
            <a:r>
              <a:rPr lang="en-US" sz="3250" dirty="0">
                <a:solidFill>
                  <a:schemeClr val="accent1"/>
                </a:solidFill>
                <a:latin typeface="Caveat Brush"/>
                <a:ea typeface="Caveat Brush"/>
                <a:cs typeface="Caveat Brush"/>
                <a:sym typeface="Caveat Brush"/>
              </a:rPr>
              <a:t>sftp</a:t>
            </a:r>
            <a:r>
              <a:rPr lang="en-US" sz="3250" dirty="0">
                <a:solidFill>
                  <a:srgbClr val="F0F0F0"/>
                </a:solidFill>
                <a:latin typeface="Caveat Brush"/>
                <a:ea typeface="Caveat Brush"/>
                <a:cs typeface="Caveat Brush"/>
                <a:sym typeface="Caveat Brush"/>
              </a:rPr>
              <a:t> (secure file transfer)</a:t>
            </a:r>
          </a:p>
        </p:txBody>
      </p:sp>
      <p:sp>
        <p:nvSpPr>
          <p:cNvPr id="8" name="Freeform 8"/>
          <p:cNvSpPr/>
          <p:nvPr/>
        </p:nvSpPr>
        <p:spPr>
          <a:xfrm rot="-5400000">
            <a:off x="6022526" y="5937990"/>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133411" y="3403354"/>
            <a:ext cx="6730442" cy="1211870"/>
          </a:xfrm>
          <a:prstGeom prst="rect">
            <a:avLst/>
          </a:prstGeom>
        </p:spPr>
        <p:txBody>
          <a:bodyPr lIns="0" tIns="0" rIns="0" bIns="0" rtlCol="0" anchor="t">
            <a:spAutoFit/>
          </a:bodyPr>
          <a:lstStyle/>
          <a:p>
            <a:pPr algn="ctr">
              <a:lnSpc>
                <a:spcPts val="9799"/>
              </a:lnSpc>
            </a:pPr>
            <a:r>
              <a:rPr lang="en-US" sz="6999" dirty="0">
                <a:solidFill>
                  <a:srgbClr val="FEF5A6"/>
                </a:solidFill>
                <a:latin typeface="Cabin Sketch"/>
                <a:ea typeface="Cabin Sketch"/>
                <a:cs typeface="Cabin Sketch"/>
                <a:sym typeface="Cabin Sketch"/>
              </a:rPr>
              <a:t>RDP</a:t>
            </a:r>
          </a:p>
        </p:txBody>
      </p:sp>
      <p:sp>
        <p:nvSpPr>
          <p:cNvPr id="11" name="TextBox 11"/>
          <p:cNvSpPr txBox="1"/>
          <p:nvPr/>
        </p:nvSpPr>
        <p:spPr>
          <a:xfrm>
            <a:off x="10133411" y="4931586"/>
            <a:ext cx="6730442" cy="4102726"/>
          </a:xfrm>
          <a:prstGeom prst="rect">
            <a:avLst/>
          </a:prstGeom>
        </p:spPr>
        <p:txBody>
          <a:bodyPr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Remote Desktop Protocol (RDP) is a standard for using a desktop remotely. Remote desktop users can access their desktop, open and edit files, and use applications remotely. This protocol is sometimes used by employees to access their work computers when traveling or working from home.</a:t>
            </a:r>
          </a:p>
        </p:txBody>
      </p:sp>
      <p:sp>
        <p:nvSpPr>
          <p:cNvPr id="13" name="Freeform 13"/>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61424875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01</a:t>
            </a:r>
          </a:p>
        </p:txBody>
      </p:sp>
      <p:sp>
        <p:nvSpPr>
          <p:cNvPr id="6" name="TextBox 6"/>
          <p:cNvSpPr txBox="1"/>
          <p:nvPr/>
        </p:nvSpPr>
        <p:spPr>
          <a:xfrm>
            <a:off x="1889666" y="6632463"/>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6" y="8257497"/>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03</a:t>
            </a:r>
          </a:p>
        </p:txBody>
      </p:sp>
      <p:sp>
        <p:nvSpPr>
          <p:cNvPr id="8" name="TextBox 8"/>
          <p:cNvSpPr txBox="1"/>
          <p:nvPr/>
        </p:nvSpPr>
        <p:spPr>
          <a:xfrm>
            <a:off x="2891819" y="5019675"/>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What is an OS?</a:t>
            </a:r>
            <a:endParaRPr lang="en-US" dirty="0"/>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0" name="TextBox 10"/>
          <p:cNvSpPr txBox="1"/>
          <p:nvPr/>
        </p:nvSpPr>
        <p:spPr>
          <a:xfrm>
            <a:off x="10065121" y="6632463"/>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05</a:t>
            </a:r>
          </a:p>
        </p:txBody>
      </p:sp>
      <p:sp>
        <p:nvSpPr>
          <p:cNvPr id="12" name="TextBox 12"/>
          <p:cNvSpPr txBox="1"/>
          <p:nvPr/>
        </p:nvSpPr>
        <p:spPr>
          <a:xfrm>
            <a:off x="2891818" y="6285694"/>
            <a:ext cx="5000897" cy="1846659"/>
          </a:xfrm>
          <a:prstGeom prst="rect">
            <a:avLst/>
          </a:prstGeom>
        </p:spPr>
        <p:txBody>
          <a:bodyPr wrap="square" lIns="0" tIns="0" rIns="0" bIns="0" rtlCol="0" anchor="t">
            <a:spAutoFit/>
          </a:bodyPr>
          <a:lstStyle/>
          <a:p>
            <a:pPr algn="just"/>
            <a:r>
              <a:rPr lang="en-US" sz="6000" dirty="0">
                <a:solidFill>
                  <a:srgbClr val="F0F0F0"/>
                </a:solidFill>
                <a:latin typeface="Caveat Brush"/>
                <a:ea typeface="Caveat Brush"/>
                <a:cs typeface="Caveat Brush"/>
                <a:sym typeface="Caveat Brush"/>
              </a:rPr>
              <a:t>Common Operating Systems</a:t>
            </a:r>
          </a:p>
        </p:txBody>
      </p:sp>
      <p:sp>
        <p:nvSpPr>
          <p:cNvPr id="13" name="TextBox 13"/>
          <p:cNvSpPr txBox="1"/>
          <p:nvPr/>
        </p:nvSpPr>
        <p:spPr>
          <a:xfrm>
            <a:off x="2891818" y="8372392"/>
            <a:ext cx="5000897" cy="923330"/>
          </a:xfrm>
          <a:prstGeom prst="rect">
            <a:avLst/>
          </a:prstGeom>
        </p:spPr>
        <p:txBody>
          <a:bodyPr wrap="square" lIns="0" tIns="0" rIns="0" bIns="0" rtlCol="0" anchor="t">
            <a:spAutoFit/>
          </a:bodyPr>
          <a:lstStyle/>
          <a:p>
            <a:pPr algn="just"/>
            <a:r>
              <a:rPr lang="en-US" sz="6000" dirty="0">
                <a:solidFill>
                  <a:srgbClr val="F0F0F0"/>
                </a:solidFill>
                <a:latin typeface="Caveat Brush"/>
                <a:sym typeface="Caveat Brush"/>
              </a:rPr>
              <a:t>What is a Server?</a:t>
            </a:r>
            <a:endParaRPr lang="en-US" dirty="0"/>
          </a:p>
        </p:txBody>
      </p:sp>
      <p:sp>
        <p:nvSpPr>
          <p:cNvPr id="14" name="TextBox 14"/>
          <p:cNvSpPr txBox="1"/>
          <p:nvPr/>
        </p:nvSpPr>
        <p:spPr>
          <a:xfrm>
            <a:off x="11067274" y="5081398"/>
            <a:ext cx="5648506" cy="923330"/>
          </a:xfrm>
          <a:prstGeom prst="rect">
            <a:avLst/>
          </a:prstGeom>
        </p:spPr>
        <p:txBody>
          <a:bodyPr wrap="square" lIns="0" tIns="0" rIns="0" bIns="0" rtlCol="0" anchor="t">
            <a:spAutoFit/>
          </a:bodyPr>
          <a:lstStyle/>
          <a:p>
            <a:r>
              <a:rPr lang="en-US" sz="6000" dirty="0">
                <a:solidFill>
                  <a:srgbClr val="F0F0F0"/>
                </a:solidFill>
                <a:latin typeface="Caveat Brush"/>
                <a:sym typeface="Caveat Brush"/>
              </a:rPr>
              <a:t>Quiz</a:t>
            </a:r>
            <a:endParaRPr lang="en-US" sz="6000" dirty="0"/>
          </a:p>
        </p:txBody>
      </p:sp>
      <p:sp>
        <p:nvSpPr>
          <p:cNvPr id="15" name="TextBox 15"/>
          <p:cNvSpPr txBox="1"/>
          <p:nvPr/>
        </p:nvSpPr>
        <p:spPr>
          <a:xfrm>
            <a:off x="11067273" y="6632463"/>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More Resources</a:t>
            </a:r>
          </a:p>
        </p:txBody>
      </p:sp>
      <p:sp>
        <p:nvSpPr>
          <p:cNvPr id="11" name="TextBox 10">
            <a:extLst>
              <a:ext uri="{FF2B5EF4-FFF2-40B4-BE49-F238E27FC236}">
                <a16:creationId xmlns:a16="http://schemas.microsoft.com/office/drawing/2014/main" id="{B547B472-00F5-B9E4-E7BC-5AAC8C850441}"/>
              </a:ext>
            </a:extLst>
          </p:cNvPr>
          <p:cNvSpPr txBox="1"/>
          <p:nvPr/>
        </p:nvSpPr>
        <p:spPr>
          <a:xfrm>
            <a:off x="10065121" y="8243142"/>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06</a:t>
            </a:r>
          </a:p>
        </p:txBody>
      </p:sp>
      <p:sp>
        <p:nvSpPr>
          <p:cNvPr id="16" name="TextBox 15">
            <a:extLst>
              <a:ext uri="{FF2B5EF4-FFF2-40B4-BE49-F238E27FC236}">
                <a16:creationId xmlns:a16="http://schemas.microsoft.com/office/drawing/2014/main" id="{74F3346C-0CC7-F996-92E9-9904920CFAA4}"/>
              </a:ext>
            </a:extLst>
          </p:cNvPr>
          <p:cNvSpPr txBox="1"/>
          <p:nvPr/>
        </p:nvSpPr>
        <p:spPr>
          <a:xfrm>
            <a:off x="11067273" y="8243142"/>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Bonus Topic!</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316597" y="6073901"/>
            <a:ext cx="6742491" cy="371450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What is an OS?</a:t>
            </a:r>
          </a:p>
        </p:txBody>
      </p:sp>
      <p:sp>
        <p:nvSpPr>
          <p:cNvPr id="4" name="Freeform 4"/>
          <p:cNvSpPr/>
          <p:nvPr/>
        </p:nvSpPr>
        <p:spPr>
          <a:xfrm>
            <a:off x="13383890" y="692269"/>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nchor="t"/>
          <a:lstStyle/>
          <a:p>
            <a:r>
              <a:rPr lang="en-US">
                <a:ea typeface="Calibri"/>
                <a:cs typeface="Calibri"/>
              </a:rPr>
              <a:t>WW</a:t>
            </a:r>
            <a:endParaRPr lang="en-US"/>
          </a:p>
        </p:txBody>
      </p:sp>
      <p:sp>
        <p:nvSpPr>
          <p:cNvPr id="7" name="Freeform 7"/>
          <p:cNvSpPr/>
          <p:nvPr/>
        </p:nvSpPr>
        <p:spPr>
          <a:xfrm>
            <a:off x="13112343" y="6761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171257" y="4746472"/>
            <a:ext cx="11945486" cy="2333011"/>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An Operating System (OS) is like the manager of a computer. It handles communication between the software and the hardware and makes sure that programs, apps, and hardware all work together smoothly. </a:t>
            </a:r>
            <a:r>
              <a:rPr lang="en-US" sz="3299">
                <a:solidFill>
                  <a:srgbClr val="FFFFFF"/>
                </a:solidFill>
                <a:latin typeface="Caveat Brush"/>
                <a:ea typeface="Caveat Brush"/>
                <a:cs typeface="Caveat Brush"/>
                <a:sym typeface="Caveat Brush"/>
              </a:rPr>
              <a:t>It is a necessity for every computer, and it is the first thing that loads when you turn on a computer.</a:t>
            </a: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13D6B955-EE92-F36A-BEA6-74D49CB03A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26153B-D4D4-2C3E-2301-99E77A333F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99E4DC51-2D9C-39B0-60B0-E2E90A9F22C2}"/>
              </a:ext>
            </a:extLst>
          </p:cNvPr>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err="1">
                <a:solidFill>
                  <a:srgbClr val="FFFFFF"/>
                </a:solidFill>
                <a:latin typeface="Cabin Sketch"/>
                <a:ea typeface="Cabin Sketch"/>
                <a:cs typeface="Cabin Sketch"/>
                <a:sym typeface="Cabin Sketch"/>
              </a:rPr>
              <a:t>CyberPatriot</a:t>
            </a:r>
            <a:endParaRPr lang="en-US" sz="12000" spc="96" dirty="0">
              <a:solidFill>
                <a:srgbClr val="FFFFFF"/>
              </a:solidFill>
              <a:latin typeface="Cabin Sketch"/>
              <a:ea typeface="Cabin Sketch"/>
              <a:cs typeface="Cabin Sketch"/>
              <a:sym typeface="Cabin Sketch"/>
            </a:endParaRPr>
          </a:p>
        </p:txBody>
      </p:sp>
      <p:sp>
        <p:nvSpPr>
          <p:cNvPr id="4" name="Freeform 4">
            <a:extLst>
              <a:ext uri="{FF2B5EF4-FFF2-40B4-BE49-F238E27FC236}">
                <a16:creationId xmlns:a16="http://schemas.microsoft.com/office/drawing/2014/main" id="{71C4C606-DD3B-E0BE-F019-B6C7FAE9EDC6}"/>
              </a:ext>
            </a:extLst>
          </p:cNvPr>
          <p:cNvSpPr/>
          <p:nvPr/>
        </p:nvSpPr>
        <p:spPr>
          <a:xfrm>
            <a:off x="13383890" y="692269"/>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3A93639-FA1E-9709-1936-D643C33D5B79}"/>
              </a:ext>
            </a:extLst>
          </p:cNvPr>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nchor="t"/>
          <a:lstStyle/>
          <a:p>
            <a:r>
              <a:rPr lang="en-US">
                <a:ea typeface="Calibri"/>
                <a:cs typeface="Calibri"/>
              </a:rPr>
              <a:t>WW</a:t>
            </a:r>
            <a:endParaRPr lang="en-US"/>
          </a:p>
        </p:txBody>
      </p:sp>
      <p:sp>
        <p:nvSpPr>
          <p:cNvPr id="7" name="Freeform 7">
            <a:extLst>
              <a:ext uri="{FF2B5EF4-FFF2-40B4-BE49-F238E27FC236}">
                <a16:creationId xmlns:a16="http://schemas.microsoft.com/office/drawing/2014/main" id="{7EDEAF79-76AA-0E67-B73F-AF28520869C6}"/>
              </a:ext>
            </a:extLst>
          </p:cNvPr>
          <p:cNvSpPr/>
          <p:nvPr/>
        </p:nvSpPr>
        <p:spPr>
          <a:xfrm>
            <a:off x="13261430" y="6761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7E7CD6B9-A4F6-C480-74D0-4A7F475A6CAE}"/>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74527A00-7BCC-E441-E701-707439114302}"/>
              </a:ext>
            </a:extLst>
          </p:cNvPr>
          <p:cNvSpPr txBox="1"/>
          <p:nvPr/>
        </p:nvSpPr>
        <p:spPr>
          <a:xfrm>
            <a:off x="3171257" y="4746472"/>
            <a:ext cx="11945486" cy="2333011"/>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Operating systems are a crucial component to the </a:t>
            </a:r>
            <a:r>
              <a:rPr lang="en-US" sz="3299" dirty="0" err="1">
                <a:solidFill>
                  <a:srgbClr val="FFFFFF"/>
                </a:solidFill>
                <a:latin typeface="Caveat Brush"/>
                <a:ea typeface="Caveat Brush"/>
                <a:cs typeface="Caveat Brush"/>
                <a:sym typeface="Caveat Brush"/>
              </a:rPr>
              <a:t>CyberPatriot</a:t>
            </a:r>
            <a:r>
              <a:rPr lang="en-US" sz="3299" dirty="0">
                <a:solidFill>
                  <a:srgbClr val="FFFFFF"/>
                </a:solidFill>
                <a:latin typeface="Caveat Brush"/>
                <a:ea typeface="Caveat Brush"/>
                <a:cs typeface="Caveat Brush"/>
                <a:sym typeface="Caveat Brush"/>
              </a:rPr>
              <a:t> competition. Students must know how to navigate and manage the operating system. In this module, students will learn how to navigate the Windows and Linux operating systems and perform system updates!</a:t>
            </a:r>
          </a:p>
        </p:txBody>
      </p:sp>
      <p:pic>
        <p:nvPicPr>
          <p:cNvPr id="11" name="Picture 10" descr="A white spray paint airplane&#10;&#10;AI-generated content may be incorrect.">
            <a:extLst>
              <a:ext uri="{FF2B5EF4-FFF2-40B4-BE49-F238E27FC236}">
                <a16:creationId xmlns:a16="http://schemas.microsoft.com/office/drawing/2014/main" id="{94D50046-912B-4543-8122-7D26EBC79F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98594178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C6192C3E-608A-AA63-4340-1C9AF4AFD2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CCCCDE-5BEF-D6FA-2199-B7431DF0691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A4CE2A93-EF5F-C58F-BFA1-F2177843A721}"/>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D6B3B9F5-2E7F-BBE4-9EA0-F54638EED749}"/>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784C193-764A-44E5-F2FC-3B0796566BD7}"/>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029B1D20-7EE0-FE7B-E85E-277A57F06BE4}"/>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Basic Functions</a:t>
            </a:r>
          </a:p>
        </p:txBody>
      </p:sp>
      <p:sp>
        <p:nvSpPr>
          <p:cNvPr id="7" name="TextBox 7">
            <a:extLst>
              <a:ext uri="{FF2B5EF4-FFF2-40B4-BE49-F238E27FC236}">
                <a16:creationId xmlns:a16="http://schemas.microsoft.com/office/drawing/2014/main" id="{5BD46146-E782-3882-A00E-D0A75015F336}"/>
              </a:ext>
            </a:extLst>
          </p:cNvPr>
          <p:cNvSpPr txBox="1"/>
          <p:nvPr/>
        </p:nvSpPr>
        <p:spPr>
          <a:xfrm>
            <a:off x="1219200" y="4648723"/>
            <a:ext cx="4725765" cy="946413"/>
          </a:xfrm>
          <a:prstGeom prst="rect">
            <a:avLst/>
          </a:prstGeom>
        </p:spPr>
        <p:txBody>
          <a:bodyPr wrap="square" lIns="0" tIns="0" rIns="0" bIns="0" rtlCol="0" anchor="t">
            <a:spAutoFit/>
          </a:bodyPr>
          <a:lstStyle/>
          <a:p>
            <a:pPr algn="ctr">
              <a:lnSpc>
                <a:spcPts val="8400"/>
              </a:lnSpc>
            </a:pPr>
            <a:r>
              <a:rPr lang="en-US" sz="3600">
                <a:solidFill>
                  <a:srgbClr val="FCC4E2"/>
                </a:solidFill>
                <a:latin typeface="Cabin Sketch"/>
                <a:ea typeface="Cabin Sketch"/>
                <a:cs typeface="Cabin Sketch"/>
                <a:sym typeface="Cabin Sketch"/>
              </a:rPr>
              <a:t>Resource Management</a:t>
            </a:r>
            <a:endParaRPr lang="en-US" sz="3600" err="1">
              <a:solidFill>
                <a:srgbClr val="FCC4E2"/>
              </a:solidFill>
              <a:latin typeface="Cabin Sketch"/>
              <a:ea typeface="Cabin Sketch"/>
              <a:cs typeface="Cabin Sketch"/>
            </a:endParaRPr>
          </a:p>
        </p:txBody>
      </p:sp>
      <p:sp>
        <p:nvSpPr>
          <p:cNvPr id="8" name="TextBox 8">
            <a:extLst>
              <a:ext uri="{FF2B5EF4-FFF2-40B4-BE49-F238E27FC236}">
                <a16:creationId xmlns:a16="http://schemas.microsoft.com/office/drawing/2014/main" id="{2F85DA5C-06F8-831D-AD75-3F74F4F97017}"/>
              </a:ext>
            </a:extLst>
          </p:cNvPr>
          <p:cNvSpPr txBox="1"/>
          <p:nvPr/>
        </p:nvSpPr>
        <p:spPr>
          <a:xfrm>
            <a:off x="7200218" y="4648723"/>
            <a:ext cx="3772581" cy="946413"/>
          </a:xfrm>
          <a:prstGeom prst="rect">
            <a:avLst/>
          </a:prstGeom>
        </p:spPr>
        <p:txBody>
          <a:bodyPr wrap="square" lIns="0" tIns="0" rIns="0" bIns="0" rtlCol="0" anchor="t">
            <a:spAutoFit/>
          </a:bodyPr>
          <a:lstStyle/>
          <a:p>
            <a:pPr algn="ctr">
              <a:lnSpc>
                <a:spcPts val="8400"/>
              </a:lnSpc>
            </a:pPr>
            <a:r>
              <a:rPr lang="en-US" sz="3600">
                <a:solidFill>
                  <a:srgbClr val="FC8183"/>
                </a:solidFill>
                <a:latin typeface="Cabin Sketch"/>
                <a:ea typeface="Cabin Sketch"/>
                <a:cs typeface="Cabin Sketch"/>
                <a:sym typeface="Cabin Sketch"/>
              </a:rPr>
              <a:t>File Management</a:t>
            </a:r>
            <a:endParaRPr lang="en-US" sz="3600">
              <a:solidFill>
                <a:srgbClr val="FC8183"/>
              </a:solidFill>
              <a:latin typeface="Cabin Sketch"/>
              <a:ea typeface="Cabin Sketch"/>
              <a:cs typeface="Cabin Sketch"/>
            </a:endParaRPr>
          </a:p>
        </p:txBody>
      </p:sp>
      <p:sp>
        <p:nvSpPr>
          <p:cNvPr id="9" name="TextBox 9">
            <a:extLst>
              <a:ext uri="{FF2B5EF4-FFF2-40B4-BE49-F238E27FC236}">
                <a16:creationId xmlns:a16="http://schemas.microsoft.com/office/drawing/2014/main" id="{C7C4B3FE-0431-FCD2-A493-27DB0A9B0341}"/>
              </a:ext>
            </a:extLst>
          </p:cNvPr>
          <p:cNvSpPr txBox="1"/>
          <p:nvPr/>
        </p:nvSpPr>
        <p:spPr>
          <a:xfrm>
            <a:off x="12420600" y="4648723"/>
            <a:ext cx="4495800" cy="946413"/>
          </a:xfrm>
          <a:prstGeom prst="rect">
            <a:avLst/>
          </a:prstGeom>
        </p:spPr>
        <p:txBody>
          <a:bodyPr wrap="square" lIns="0" tIns="0" rIns="0" bIns="0" rtlCol="0" anchor="t">
            <a:spAutoFit/>
          </a:bodyPr>
          <a:lstStyle/>
          <a:p>
            <a:pPr algn="ctr">
              <a:lnSpc>
                <a:spcPts val="8400"/>
              </a:lnSpc>
            </a:pPr>
            <a:r>
              <a:rPr lang="en-US" sz="3600">
                <a:solidFill>
                  <a:srgbClr val="AAEBD7"/>
                </a:solidFill>
                <a:latin typeface="Cabin Sketch"/>
                <a:ea typeface="Cabin Sketch"/>
                <a:cs typeface="Cabin Sketch"/>
                <a:sym typeface="Cabin Sketch"/>
              </a:rPr>
              <a:t>Process Management</a:t>
            </a:r>
          </a:p>
        </p:txBody>
      </p:sp>
      <p:sp>
        <p:nvSpPr>
          <p:cNvPr id="10" name="TextBox 10">
            <a:extLst>
              <a:ext uri="{FF2B5EF4-FFF2-40B4-BE49-F238E27FC236}">
                <a16:creationId xmlns:a16="http://schemas.microsoft.com/office/drawing/2014/main" id="{44D92DEA-40FF-A880-6D03-41C68CB63B90}"/>
              </a:ext>
            </a:extLst>
          </p:cNvPr>
          <p:cNvSpPr txBox="1"/>
          <p:nvPr/>
        </p:nvSpPr>
        <p:spPr>
          <a:xfrm>
            <a:off x="1524000" y="5836375"/>
            <a:ext cx="4066224" cy="2585901"/>
          </a:xfrm>
          <a:prstGeom prst="rect">
            <a:avLst/>
          </a:prstGeom>
        </p:spPr>
        <p:txBody>
          <a:bodyPr wrap="square" lIns="0" tIns="0" rIns="0" bIns="0" rtlCol="0" anchor="t">
            <a:spAutoFit/>
          </a:bodyPr>
          <a:lstStyle/>
          <a:p>
            <a:pPr algn="ctr">
              <a:lnSpc>
                <a:spcPts val="7000"/>
              </a:lnSpc>
            </a:pPr>
            <a:r>
              <a:rPr lang="en-US" sz="3200">
                <a:solidFill>
                  <a:srgbClr val="F0F0F0"/>
                </a:solidFill>
                <a:latin typeface="Caveat Brush"/>
                <a:ea typeface="Caveat Brush"/>
                <a:cs typeface="Caveat Brush"/>
                <a:sym typeface="Caveat Brush"/>
              </a:rPr>
              <a:t>Allocates memory and controls the amount of time the CPU spends on a task</a:t>
            </a:r>
          </a:p>
        </p:txBody>
      </p:sp>
      <p:sp>
        <p:nvSpPr>
          <p:cNvPr id="11" name="TextBox 11">
            <a:extLst>
              <a:ext uri="{FF2B5EF4-FFF2-40B4-BE49-F238E27FC236}">
                <a16:creationId xmlns:a16="http://schemas.microsoft.com/office/drawing/2014/main" id="{E070AD96-8B75-6D63-544E-E2FAB1A87D51}"/>
              </a:ext>
            </a:extLst>
          </p:cNvPr>
          <p:cNvSpPr txBox="1"/>
          <p:nvPr/>
        </p:nvSpPr>
        <p:spPr>
          <a:xfrm>
            <a:off x="7200219" y="5836375"/>
            <a:ext cx="3887564" cy="1688219"/>
          </a:xfrm>
          <a:prstGeom prst="rect">
            <a:avLst/>
          </a:prstGeom>
        </p:spPr>
        <p:txBody>
          <a:bodyPr wrap="square" lIns="0" tIns="0" rIns="0" bIns="0" rtlCol="0" anchor="t">
            <a:spAutoFit/>
          </a:bodyPr>
          <a:lstStyle/>
          <a:p>
            <a:pPr algn="ctr">
              <a:lnSpc>
                <a:spcPts val="7000"/>
              </a:lnSpc>
            </a:pPr>
            <a:r>
              <a:rPr lang="en-US" sz="3200">
                <a:solidFill>
                  <a:srgbClr val="F0F0F0"/>
                </a:solidFill>
                <a:latin typeface="Caveat Brush"/>
                <a:ea typeface="Caveat Brush"/>
                <a:cs typeface="Caveat Brush"/>
                <a:sym typeface="Caveat Brush"/>
              </a:rPr>
              <a:t>Create, delete, and modify files and directories</a:t>
            </a:r>
          </a:p>
        </p:txBody>
      </p:sp>
      <p:sp>
        <p:nvSpPr>
          <p:cNvPr id="12" name="TextBox 12">
            <a:extLst>
              <a:ext uri="{FF2B5EF4-FFF2-40B4-BE49-F238E27FC236}">
                <a16:creationId xmlns:a16="http://schemas.microsoft.com/office/drawing/2014/main" id="{0E5B1B1E-1093-B63F-A45B-0D6FC4AC0B46}"/>
              </a:ext>
            </a:extLst>
          </p:cNvPr>
          <p:cNvSpPr txBox="1"/>
          <p:nvPr/>
        </p:nvSpPr>
        <p:spPr>
          <a:xfrm>
            <a:off x="12420600" y="5836375"/>
            <a:ext cx="4343400" cy="2585901"/>
          </a:xfrm>
          <a:prstGeom prst="rect">
            <a:avLst/>
          </a:prstGeom>
        </p:spPr>
        <p:txBody>
          <a:bodyPr wrap="square" lIns="0" tIns="0" rIns="0" bIns="0" rtlCol="0" anchor="t">
            <a:spAutoFit/>
          </a:bodyPr>
          <a:lstStyle/>
          <a:p>
            <a:pPr algn="ctr">
              <a:lnSpc>
                <a:spcPts val="7000"/>
              </a:lnSpc>
            </a:pPr>
            <a:r>
              <a:rPr lang="en-US" sz="3200" dirty="0">
                <a:solidFill>
                  <a:srgbClr val="F0F0F0"/>
                </a:solidFill>
                <a:latin typeface="Caveat Brush"/>
                <a:ea typeface="Caveat Brush"/>
                <a:cs typeface="Caveat Brush"/>
                <a:sym typeface="Caveat Brush"/>
              </a:rPr>
              <a:t>Controls process scheduling (starting and stopping processes and programs)</a:t>
            </a:r>
          </a:p>
        </p:txBody>
      </p:sp>
      <p:sp>
        <p:nvSpPr>
          <p:cNvPr id="19" name="TextBox 19">
            <a:extLst>
              <a:ext uri="{FF2B5EF4-FFF2-40B4-BE49-F238E27FC236}">
                <a16:creationId xmlns:a16="http://schemas.microsoft.com/office/drawing/2014/main" id="{EE9133C3-D6AD-F94F-54E4-60B8F655FE34}"/>
              </a:ext>
            </a:extLst>
          </p:cNvPr>
          <p:cNvSpPr txBox="1"/>
          <p:nvPr/>
        </p:nvSpPr>
        <p:spPr>
          <a:xfrm>
            <a:off x="2822966" y="2853241"/>
            <a:ext cx="12642068" cy="563296"/>
          </a:xfrm>
          <a:prstGeom prst="rect">
            <a:avLst/>
          </a:prstGeom>
        </p:spPr>
        <p:txBody>
          <a:bodyPr lIns="0" tIns="0" rIns="0" bIns="0" rtlCol="0" anchor="t">
            <a:spAutoFit/>
          </a:bodyPr>
          <a:lstStyle/>
          <a:p>
            <a:pPr algn="ctr">
              <a:lnSpc>
                <a:spcPts val="4619"/>
              </a:lnSpc>
            </a:pPr>
            <a:r>
              <a:rPr lang="en-US" sz="3299">
                <a:solidFill>
                  <a:srgbClr val="FFFFFF"/>
                </a:solidFill>
                <a:latin typeface="Caveat Brush"/>
                <a:ea typeface="Caveat Brush"/>
                <a:cs typeface="Caveat Brush"/>
                <a:sym typeface="Caveat Brush"/>
              </a:rPr>
              <a:t>Operating systems have many jobs, so these are just some of their basic functions:</a:t>
            </a:r>
          </a:p>
        </p:txBody>
      </p:sp>
    </p:spTree>
    <p:extLst>
      <p:ext uri="{BB962C8B-B14F-4D97-AF65-F5344CB8AC3E}">
        <p14:creationId xmlns:p14="http://schemas.microsoft.com/office/powerpoint/2010/main" val="187594886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88A12043-C4F6-0EA6-4F9E-17D6666DEC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A62334-A701-F2FC-5816-4EF5212499C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23517BD5-33AE-28BF-439C-21B8A9EDD8E3}"/>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C90C732-8043-E1B0-A142-BF446CD6729C}"/>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F7EAFDD-9BFF-EA98-AAFA-2B070FEDBAE3}"/>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C20A3AAD-1C5E-0308-ED13-4A152C25356B}"/>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Basic Functions</a:t>
            </a:r>
          </a:p>
        </p:txBody>
      </p:sp>
      <p:sp>
        <p:nvSpPr>
          <p:cNvPr id="7" name="TextBox 7">
            <a:extLst>
              <a:ext uri="{FF2B5EF4-FFF2-40B4-BE49-F238E27FC236}">
                <a16:creationId xmlns:a16="http://schemas.microsoft.com/office/drawing/2014/main" id="{834D529B-6418-2AC6-118D-8DA55BA9A5A4}"/>
              </a:ext>
            </a:extLst>
          </p:cNvPr>
          <p:cNvSpPr txBox="1"/>
          <p:nvPr/>
        </p:nvSpPr>
        <p:spPr>
          <a:xfrm>
            <a:off x="1219200" y="4648723"/>
            <a:ext cx="4640206" cy="946413"/>
          </a:xfrm>
          <a:prstGeom prst="rect">
            <a:avLst/>
          </a:prstGeom>
        </p:spPr>
        <p:txBody>
          <a:bodyPr wrap="square" lIns="0" tIns="0" rIns="0" bIns="0" rtlCol="0" anchor="t">
            <a:spAutoFit/>
          </a:bodyPr>
          <a:lstStyle/>
          <a:p>
            <a:pPr algn="ctr">
              <a:lnSpc>
                <a:spcPts val="8400"/>
              </a:lnSpc>
            </a:pPr>
            <a:r>
              <a:rPr lang="en-US" sz="3600">
                <a:solidFill>
                  <a:srgbClr val="FCC4E2"/>
                </a:solidFill>
                <a:latin typeface="Cabin Sketch"/>
                <a:ea typeface="Cabin Sketch"/>
                <a:cs typeface="Cabin Sketch"/>
                <a:sym typeface="Cabin Sketch"/>
              </a:rPr>
              <a:t>Memory Management</a:t>
            </a:r>
          </a:p>
        </p:txBody>
      </p:sp>
      <p:sp>
        <p:nvSpPr>
          <p:cNvPr id="8" name="TextBox 8">
            <a:extLst>
              <a:ext uri="{FF2B5EF4-FFF2-40B4-BE49-F238E27FC236}">
                <a16:creationId xmlns:a16="http://schemas.microsoft.com/office/drawing/2014/main" id="{891EF641-D2F9-209A-D125-77165BA42B52}"/>
              </a:ext>
            </a:extLst>
          </p:cNvPr>
          <p:cNvSpPr txBox="1"/>
          <p:nvPr/>
        </p:nvSpPr>
        <p:spPr>
          <a:xfrm>
            <a:off x="7510579" y="4648723"/>
            <a:ext cx="3266843" cy="946413"/>
          </a:xfrm>
          <a:prstGeom prst="rect">
            <a:avLst/>
          </a:prstGeom>
        </p:spPr>
        <p:txBody>
          <a:bodyPr lIns="0" tIns="0" rIns="0" bIns="0" rtlCol="0" anchor="t">
            <a:spAutoFit/>
          </a:bodyPr>
          <a:lstStyle/>
          <a:p>
            <a:pPr algn="ctr">
              <a:lnSpc>
                <a:spcPts val="8400"/>
              </a:lnSpc>
            </a:pPr>
            <a:r>
              <a:rPr lang="en-US" sz="3600">
                <a:solidFill>
                  <a:srgbClr val="FC8183"/>
                </a:solidFill>
                <a:latin typeface="Cabin Sketch"/>
                <a:ea typeface="Cabin Sketch"/>
                <a:cs typeface="Cabin Sketch"/>
                <a:sym typeface="Cabin Sketch"/>
              </a:rPr>
              <a:t>Security</a:t>
            </a:r>
          </a:p>
        </p:txBody>
      </p:sp>
      <p:sp>
        <p:nvSpPr>
          <p:cNvPr id="9" name="TextBox 9">
            <a:extLst>
              <a:ext uri="{FF2B5EF4-FFF2-40B4-BE49-F238E27FC236}">
                <a16:creationId xmlns:a16="http://schemas.microsoft.com/office/drawing/2014/main" id="{B2CAA5F6-F411-F924-71D5-7ADF40767F9C}"/>
              </a:ext>
            </a:extLst>
          </p:cNvPr>
          <p:cNvSpPr txBox="1"/>
          <p:nvPr/>
        </p:nvSpPr>
        <p:spPr>
          <a:xfrm>
            <a:off x="12420600" y="4648723"/>
            <a:ext cx="4495800" cy="946413"/>
          </a:xfrm>
          <a:prstGeom prst="rect">
            <a:avLst/>
          </a:prstGeom>
        </p:spPr>
        <p:txBody>
          <a:bodyPr wrap="square" lIns="0" tIns="0" rIns="0" bIns="0" rtlCol="0" anchor="t">
            <a:spAutoFit/>
          </a:bodyPr>
          <a:lstStyle/>
          <a:p>
            <a:pPr algn="ctr">
              <a:lnSpc>
                <a:spcPts val="8400"/>
              </a:lnSpc>
            </a:pPr>
            <a:r>
              <a:rPr lang="en-US" sz="3600">
                <a:solidFill>
                  <a:srgbClr val="AAEBD7"/>
                </a:solidFill>
                <a:latin typeface="Cabin Sketch"/>
                <a:ea typeface="Cabin Sketch"/>
                <a:cs typeface="Cabin Sketch"/>
                <a:sym typeface="Cabin Sketch"/>
              </a:rPr>
              <a:t>System Management</a:t>
            </a:r>
          </a:p>
        </p:txBody>
      </p:sp>
      <p:sp>
        <p:nvSpPr>
          <p:cNvPr id="10" name="TextBox 10">
            <a:extLst>
              <a:ext uri="{FF2B5EF4-FFF2-40B4-BE49-F238E27FC236}">
                <a16:creationId xmlns:a16="http://schemas.microsoft.com/office/drawing/2014/main" id="{B9664256-D0D0-826B-00F5-A9066DDF2FDC}"/>
              </a:ext>
            </a:extLst>
          </p:cNvPr>
          <p:cNvSpPr txBox="1"/>
          <p:nvPr/>
        </p:nvSpPr>
        <p:spPr>
          <a:xfrm>
            <a:off x="1371600" y="5836375"/>
            <a:ext cx="4218624" cy="2585901"/>
          </a:xfrm>
          <a:prstGeom prst="rect">
            <a:avLst/>
          </a:prstGeom>
        </p:spPr>
        <p:txBody>
          <a:bodyPr wrap="square" lIns="0" tIns="0" rIns="0" bIns="0" rtlCol="0" anchor="t">
            <a:spAutoFit/>
          </a:bodyPr>
          <a:lstStyle/>
          <a:p>
            <a:pPr algn="ctr">
              <a:lnSpc>
                <a:spcPts val="7000"/>
              </a:lnSpc>
            </a:pPr>
            <a:r>
              <a:rPr lang="en-US" sz="3200">
                <a:solidFill>
                  <a:srgbClr val="F0F0F0"/>
                </a:solidFill>
                <a:latin typeface="Caveat Brush"/>
                <a:ea typeface="Caveat Brush"/>
                <a:cs typeface="Caveat Brush"/>
                <a:sym typeface="Caveat Brush"/>
              </a:rPr>
              <a:t>Manages a computer’s main memory and optimizes memory usage</a:t>
            </a:r>
          </a:p>
        </p:txBody>
      </p:sp>
      <p:sp>
        <p:nvSpPr>
          <p:cNvPr id="11" name="TextBox 11">
            <a:extLst>
              <a:ext uri="{FF2B5EF4-FFF2-40B4-BE49-F238E27FC236}">
                <a16:creationId xmlns:a16="http://schemas.microsoft.com/office/drawing/2014/main" id="{CF4A92A1-EC61-7209-772B-01DF756A8AFA}"/>
              </a:ext>
            </a:extLst>
          </p:cNvPr>
          <p:cNvSpPr txBox="1"/>
          <p:nvPr/>
        </p:nvSpPr>
        <p:spPr>
          <a:xfrm>
            <a:off x="6888106" y="5836375"/>
            <a:ext cx="4389493" cy="2585901"/>
          </a:xfrm>
          <a:prstGeom prst="rect">
            <a:avLst/>
          </a:prstGeom>
        </p:spPr>
        <p:txBody>
          <a:bodyPr wrap="square" lIns="0" tIns="0" rIns="0" bIns="0" rtlCol="0" anchor="t">
            <a:spAutoFit/>
          </a:bodyPr>
          <a:lstStyle/>
          <a:p>
            <a:pPr algn="ctr">
              <a:lnSpc>
                <a:spcPts val="7000"/>
              </a:lnSpc>
            </a:pPr>
            <a:r>
              <a:rPr lang="en-US" sz="3200">
                <a:solidFill>
                  <a:srgbClr val="F0F0F0"/>
                </a:solidFill>
                <a:latin typeface="Caveat Brush"/>
                <a:ea typeface="Caveat Brush"/>
                <a:cs typeface="Caveat Brush"/>
                <a:sym typeface="Caveat Brush"/>
              </a:rPr>
              <a:t>Has security policies, access control, and encryption for a secure environment</a:t>
            </a:r>
          </a:p>
        </p:txBody>
      </p:sp>
      <p:sp>
        <p:nvSpPr>
          <p:cNvPr id="12" name="TextBox 12">
            <a:extLst>
              <a:ext uri="{FF2B5EF4-FFF2-40B4-BE49-F238E27FC236}">
                <a16:creationId xmlns:a16="http://schemas.microsoft.com/office/drawing/2014/main" id="{8D630400-DE12-559F-0A25-951A7DDB35AD}"/>
              </a:ext>
            </a:extLst>
          </p:cNvPr>
          <p:cNvSpPr txBox="1"/>
          <p:nvPr/>
        </p:nvSpPr>
        <p:spPr>
          <a:xfrm>
            <a:off x="13182600" y="5836375"/>
            <a:ext cx="3048000" cy="2585901"/>
          </a:xfrm>
          <a:prstGeom prst="rect">
            <a:avLst/>
          </a:prstGeom>
        </p:spPr>
        <p:txBody>
          <a:bodyPr wrap="square" lIns="0" tIns="0" rIns="0" bIns="0" rtlCol="0" anchor="t">
            <a:spAutoFit/>
          </a:bodyPr>
          <a:lstStyle/>
          <a:p>
            <a:pPr algn="ctr">
              <a:lnSpc>
                <a:spcPts val="7000"/>
              </a:lnSpc>
            </a:pPr>
            <a:r>
              <a:rPr lang="en-US" sz="3200" dirty="0">
                <a:solidFill>
                  <a:srgbClr val="F0F0F0"/>
                </a:solidFill>
                <a:latin typeface="Caveat Brush"/>
                <a:ea typeface="Caveat Brush"/>
                <a:cs typeface="Caveat Brush"/>
                <a:sym typeface="Caveat Brush"/>
              </a:rPr>
              <a:t>Configure devices, user accounts, and network settings</a:t>
            </a:r>
          </a:p>
        </p:txBody>
      </p:sp>
      <p:sp>
        <p:nvSpPr>
          <p:cNvPr id="19" name="TextBox 19">
            <a:extLst>
              <a:ext uri="{FF2B5EF4-FFF2-40B4-BE49-F238E27FC236}">
                <a16:creationId xmlns:a16="http://schemas.microsoft.com/office/drawing/2014/main" id="{AEE5F50F-0179-2D02-81C4-8D2E6C5F4A37}"/>
              </a:ext>
            </a:extLst>
          </p:cNvPr>
          <p:cNvSpPr txBox="1"/>
          <p:nvPr/>
        </p:nvSpPr>
        <p:spPr>
          <a:xfrm>
            <a:off x="2822966" y="2853241"/>
            <a:ext cx="12642068" cy="563296"/>
          </a:xfrm>
          <a:prstGeom prst="rect">
            <a:avLst/>
          </a:prstGeom>
        </p:spPr>
        <p:txBody>
          <a:bodyPr lIns="0" tIns="0" rIns="0" bIns="0" rtlCol="0" anchor="t">
            <a:spAutoFit/>
          </a:bodyPr>
          <a:lstStyle/>
          <a:p>
            <a:pPr algn="ctr">
              <a:lnSpc>
                <a:spcPts val="4619"/>
              </a:lnSpc>
            </a:pPr>
            <a:r>
              <a:rPr lang="en-US" sz="3299">
                <a:solidFill>
                  <a:srgbClr val="FFFFFF"/>
                </a:solidFill>
                <a:latin typeface="Caveat Brush"/>
                <a:ea typeface="Caveat Brush"/>
                <a:cs typeface="Caveat Brush"/>
                <a:sym typeface="Caveat Brush"/>
              </a:rPr>
              <a:t>Operating systems have many jobs, so these are just some of their basic functions:</a:t>
            </a:r>
          </a:p>
        </p:txBody>
      </p:sp>
    </p:spTree>
    <p:extLst>
      <p:ext uri="{BB962C8B-B14F-4D97-AF65-F5344CB8AC3E}">
        <p14:creationId xmlns:p14="http://schemas.microsoft.com/office/powerpoint/2010/main" val="1346324588"/>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3E8D96B0-7995-353C-1D24-433AEC6AD3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006098-7072-949C-508E-C4B0478EAC9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6157D0F8-B913-2247-1306-40514A379FDE}"/>
              </a:ext>
            </a:extLst>
          </p:cNvPr>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876B886-2627-AD8C-6337-552028D26BBC}"/>
              </a:ext>
            </a:extLst>
          </p:cNvPr>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5147139-92C2-583B-92D7-05B667320648}"/>
              </a:ext>
            </a:extLst>
          </p:cNvPr>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8EDB7660-B1D2-6222-055C-FEBD1657B977}"/>
              </a:ext>
            </a:extLst>
          </p:cNvPr>
          <p:cNvSpPr txBox="1"/>
          <p:nvPr/>
        </p:nvSpPr>
        <p:spPr>
          <a:xfrm>
            <a:off x="1005533" y="749990"/>
            <a:ext cx="16230600" cy="2891817"/>
          </a:xfrm>
          <a:prstGeom prst="rect">
            <a:avLst/>
          </a:prstGeom>
        </p:spPr>
        <p:txBody>
          <a:bodyPr lIns="0" tIns="0" rIns="0" bIns="0" rtlCol="0" anchor="t">
            <a:spAutoFit/>
          </a:bodyPr>
          <a:lstStyle/>
          <a:p>
            <a:pPr algn="ctr">
              <a:lnSpc>
                <a:spcPts val="11000"/>
              </a:lnSpc>
            </a:pPr>
            <a:r>
              <a:rPr lang="en-US" sz="11000" spc="88">
                <a:solidFill>
                  <a:srgbClr val="FFFFFF"/>
                </a:solidFill>
                <a:latin typeface="Cabin Sketch"/>
                <a:ea typeface="Cabin Sketch"/>
                <a:cs typeface="Cabin Sketch"/>
                <a:sym typeface="Cabin Sketch"/>
              </a:rPr>
              <a:t>Common Operating Systems </a:t>
            </a:r>
          </a:p>
        </p:txBody>
      </p:sp>
      <p:sp>
        <p:nvSpPr>
          <p:cNvPr id="7" name="TextBox 7">
            <a:extLst>
              <a:ext uri="{FF2B5EF4-FFF2-40B4-BE49-F238E27FC236}">
                <a16:creationId xmlns:a16="http://schemas.microsoft.com/office/drawing/2014/main" id="{ACFF92B5-37A0-4B2D-8D2E-1496B1D3AC1B}"/>
              </a:ext>
            </a:extLst>
          </p:cNvPr>
          <p:cNvSpPr txBox="1"/>
          <p:nvPr/>
        </p:nvSpPr>
        <p:spPr>
          <a:xfrm>
            <a:off x="2163385" y="4721263"/>
            <a:ext cx="2639719" cy="1538883"/>
          </a:xfrm>
          <a:prstGeom prst="rect">
            <a:avLst/>
          </a:prstGeom>
        </p:spPr>
        <p:txBody>
          <a:bodyPr lIns="0" tIns="0" rIns="0" bIns="0" rtlCol="0" anchor="t">
            <a:spAutoFit/>
          </a:bodyPr>
          <a:lstStyle/>
          <a:p>
            <a:pPr algn="ctr"/>
            <a:r>
              <a:rPr lang="en-US" sz="5000">
                <a:solidFill>
                  <a:srgbClr val="F0F0F0"/>
                </a:solidFill>
                <a:latin typeface="Caveat Brush"/>
                <a:ea typeface="Caveat Brush"/>
                <a:cs typeface="Caveat Brush"/>
                <a:sym typeface="Caveat Brush"/>
              </a:rPr>
              <a:t>Microsoft</a:t>
            </a:r>
            <a:r>
              <a:rPr lang="en-US" sz="5000" dirty="0">
                <a:solidFill>
                  <a:srgbClr val="F0F0F0"/>
                </a:solidFill>
                <a:latin typeface="Caveat Brush"/>
                <a:ea typeface="Caveat Brush"/>
                <a:cs typeface="Caveat Brush"/>
                <a:sym typeface="Caveat Brush"/>
              </a:rPr>
              <a:t> </a:t>
            </a:r>
            <a:r>
              <a:rPr lang="en-US" sz="5000" u="sng">
                <a:solidFill>
                  <a:srgbClr val="F0F0F0"/>
                </a:solidFill>
                <a:latin typeface="Caveat Brush"/>
                <a:ea typeface="Caveat Brush"/>
                <a:cs typeface="Caveat Brush"/>
                <a:sym typeface="Caveat Brush"/>
              </a:rPr>
              <a:t>Windows</a:t>
            </a:r>
          </a:p>
        </p:txBody>
      </p:sp>
      <p:sp>
        <p:nvSpPr>
          <p:cNvPr id="9" name="TextBox 9">
            <a:extLst>
              <a:ext uri="{FF2B5EF4-FFF2-40B4-BE49-F238E27FC236}">
                <a16:creationId xmlns:a16="http://schemas.microsoft.com/office/drawing/2014/main" id="{0B6546AD-A710-512A-4441-B6689506C480}"/>
              </a:ext>
            </a:extLst>
          </p:cNvPr>
          <p:cNvSpPr txBox="1"/>
          <p:nvPr/>
        </p:nvSpPr>
        <p:spPr>
          <a:xfrm>
            <a:off x="2140220" y="6203233"/>
            <a:ext cx="2639719" cy="1328569"/>
          </a:xfrm>
          <a:prstGeom prst="rect">
            <a:avLst/>
          </a:prstGeom>
        </p:spPr>
        <p:txBody>
          <a:bodyPr lIns="0" tIns="0" rIns="0" bIns="0" rtlCol="0" anchor="t">
            <a:spAutoFit/>
          </a:bodyPr>
          <a:lstStyle/>
          <a:p>
            <a:pPr marL="342900" indent="-342900" algn="ctr">
              <a:lnSpc>
                <a:spcPts val="7000"/>
              </a:lnSpc>
              <a:buFontTx/>
              <a:buChar char="-"/>
            </a:pPr>
            <a:r>
              <a:rPr lang="en-US" sz="2800">
                <a:solidFill>
                  <a:srgbClr val="F0F0F0"/>
                </a:solidFill>
                <a:latin typeface="Caveat Brush"/>
                <a:ea typeface="Caveat Brush"/>
                <a:cs typeface="Caveat Brush"/>
                <a:sym typeface="Caveat Brush"/>
              </a:rPr>
              <a:t>Most popular OS</a:t>
            </a:r>
          </a:p>
          <a:p>
            <a:pPr marL="342900" indent="-342900" algn="ctr">
              <a:buFontTx/>
              <a:buChar char="-"/>
            </a:pPr>
            <a:r>
              <a:rPr lang="en-US" sz="2800">
                <a:solidFill>
                  <a:srgbClr val="F0F0F0"/>
                </a:solidFill>
                <a:latin typeface="Caveat Brush"/>
                <a:ea typeface="Caveat Brush"/>
                <a:cs typeface="Caveat Brush"/>
                <a:sym typeface="Caveat Brush"/>
              </a:rPr>
              <a:t>Ex: Windows 11</a:t>
            </a:r>
          </a:p>
        </p:txBody>
      </p:sp>
      <p:sp>
        <p:nvSpPr>
          <p:cNvPr id="10" name="TextBox 10">
            <a:extLst>
              <a:ext uri="{FF2B5EF4-FFF2-40B4-BE49-F238E27FC236}">
                <a16:creationId xmlns:a16="http://schemas.microsoft.com/office/drawing/2014/main" id="{E7099684-0AAE-9ECE-D7E5-5FE32C74D0DA}"/>
              </a:ext>
            </a:extLst>
          </p:cNvPr>
          <p:cNvSpPr txBox="1"/>
          <p:nvPr/>
        </p:nvSpPr>
        <p:spPr>
          <a:xfrm>
            <a:off x="7847307" y="5058603"/>
            <a:ext cx="2639719" cy="863599"/>
          </a:xfrm>
          <a:prstGeom prst="rect">
            <a:avLst/>
          </a:prstGeom>
        </p:spPr>
        <p:txBody>
          <a:bodyPr lIns="0" tIns="0" rIns="0" bIns="0" rtlCol="0" anchor="t">
            <a:spAutoFit/>
          </a:bodyPr>
          <a:lstStyle/>
          <a:p>
            <a:pPr algn="ctr">
              <a:lnSpc>
                <a:spcPts val="7000"/>
              </a:lnSpc>
            </a:pPr>
            <a:r>
              <a:rPr lang="en-US" sz="5000" u="sng">
                <a:solidFill>
                  <a:srgbClr val="F0F0F0"/>
                </a:solidFill>
                <a:latin typeface="Caveat Brush"/>
                <a:ea typeface="Caveat Brush"/>
                <a:cs typeface="Caveat Brush"/>
                <a:sym typeface="Caveat Brush"/>
              </a:rPr>
              <a:t>Linux</a:t>
            </a:r>
          </a:p>
        </p:txBody>
      </p:sp>
      <p:sp>
        <p:nvSpPr>
          <p:cNvPr id="12" name="TextBox 12">
            <a:extLst>
              <a:ext uri="{FF2B5EF4-FFF2-40B4-BE49-F238E27FC236}">
                <a16:creationId xmlns:a16="http://schemas.microsoft.com/office/drawing/2014/main" id="{6D2C82AF-60BA-96A9-E5C2-1C9BB2A43525}"/>
              </a:ext>
            </a:extLst>
          </p:cNvPr>
          <p:cNvSpPr txBox="1"/>
          <p:nvPr/>
        </p:nvSpPr>
        <p:spPr>
          <a:xfrm>
            <a:off x="7467600" y="6213556"/>
            <a:ext cx="2639719" cy="1292662"/>
          </a:xfrm>
          <a:prstGeom prst="rect">
            <a:avLst/>
          </a:prstGeom>
        </p:spPr>
        <p:txBody>
          <a:bodyPr lIns="0" tIns="0" rIns="0" bIns="0" rtlCol="0" anchor="t">
            <a:spAutoFit/>
          </a:bodyPr>
          <a:lstStyle/>
          <a:p>
            <a:pPr marL="685800" indent="-685800" algn="ctr">
              <a:buFontTx/>
              <a:buChar char="-"/>
            </a:pPr>
            <a:r>
              <a:rPr lang="en-US" sz="2800">
                <a:solidFill>
                  <a:srgbClr val="F0F0F0"/>
                </a:solidFill>
                <a:latin typeface="Caveat Brush"/>
                <a:ea typeface="Caveat Brush"/>
                <a:cs typeface="Caveat Brush"/>
                <a:sym typeface="Caveat Brush"/>
              </a:rPr>
              <a:t>Open-source (can be used by anyone)</a:t>
            </a:r>
          </a:p>
        </p:txBody>
      </p:sp>
      <p:sp>
        <p:nvSpPr>
          <p:cNvPr id="13" name="TextBox 13">
            <a:extLst>
              <a:ext uri="{FF2B5EF4-FFF2-40B4-BE49-F238E27FC236}">
                <a16:creationId xmlns:a16="http://schemas.microsoft.com/office/drawing/2014/main" id="{57BDDF92-0800-7428-2290-3B0778929368}"/>
              </a:ext>
            </a:extLst>
          </p:cNvPr>
          <p:cNvSpPr txBox="1"/>
          <p:nvPr/>
        </p:nvSpPr>
        <p:spPr>
          <a:xfrm>
            <a:off x="13508061" y="5058603"/>
            <a:ext cx="2639719" cy="863599"/>
          </a:xfrm>
          <a:prstGeom prst="rect">
            <a:avLst/>
          </a:prstGeom>
        </p:spPr>
        <p:txBody>
          <a:bodyPr lIns="0" tIns="0" rIns="0" bIns="0" rtlCol="0" anchor="t">
            <a:spAutoFit/>
          </a:bodyPr>
          <a:lstStyle/>
          <a:p>
            <a:pPr algn="ctr">
              <a:lnSpc>
                <a:spcPts val="7000"/>
              </a:lnSpc>
            </a:pPr>
            <a:r>
              <a:rPr lang="en-US" sz="5000" u="sng" dirty="0">
                <a:solidFill>
                  <a:srgbClr val="F0F0F0"/>
                </a:solidFill>
                <a:latin typeface="Caveat Brush"/>
                <a:ea typeface="Caveat Brush"/>
                <a:cs typeface="Caveat Brush"/>
                <a:sym typeface="Caveat Brush"/>
              </a:rPr>
              <a:t>MacOS</a:t>
            </a:r>
          </a:p>
        </p:txBody>
      </p:sp>
      <p:sp>
        <p:nvSpPr>
          <p:cNvPr id="14" name="TextBox 14">
            <a:extLst>
              <a:ext uri="{FF2B5EF4-FFF2-40B4-BE49-F238E27FC236}">
                <a16:creationId xmlns:a16="http://schemas.microsoft.com/office/drawing/2014/main" id="{9661CDBE-C28D-8FEA-6977-FD6510B382AA}"/>
              </a:ext>
            </a:extLst>
          </p:cNvPr>
          <p:cNvSpPr txBox="1"/>
          <p:nvPr/>
        </p:nvSpPr>
        <p:spPr>
          <a:xfrm>
            <a:off x="13258800" y="6203233"/>
            <a:ext cx="2865815" cy="1723549"/>
          </a:xfrm>
          <a:prstGeom prst="rect">
            <a:avLst/>
          </a:prstGeom>
        </p:spPr>
        <p:txBody>
          <a:bodyPr wrap="square" lIns="0" tIns="0" rIns="0" bIns="0" rtlCol="0" anchor="t">
            <a:spAutoFit/>
          </a:bodyPr>
          <a:lstStyle/>
          <a:p>
            <a:pPr marL="685800" indent="-685800" algn="ctr">
              <a:buFontTx/>
              <a:buChar char="-"/>
            </a:pPr>
            <a:r>
              <a:rPr lang="en-US" sz="2800">
                <a:solidFill>
                  <a:srgbClr val="F0F0F0"/>
                </a:solidFill>
                <a:latin typeface="Caveat Brush"/>
                <a:ea typeface="Caveat Brush"/>
                <a:cs typeface="Caveat Brush"/>
                <a:sym typeface="Caveat Brush"/>
              </a:rPr>
              <a:t>Related to Linux OS</a:t>
            </a:r>
          </a:p>
          <a:p>
            <a:pPr marL="685800" indent="-685800" algn="ctr">
              <a:buFontTx/>
              <a:buChar char="-"/>
            </a:pPr>
            <a:r>
              <a:rPr lang="en-US" sz="2800">
                <a:solidFill>
                  <a:srgbClr val="F0F0F0"/>
                </a:solidFill>
                <a:latin typeface="Caveat Brush"/>
                <a:ea typeface="Caveat Brush"/>
                <a:cs typeface="Caveat Brush"/>
                <a:sym typeface="Caveat Brush"/>
              </a:rPr>
              <a:t>OS for Apple products</a:t>
            </a:r>
          </a:p>
        </p:txBody>
      </p:sp>
    </p:spTree>
    <p:extLst>
      <p:ext uri="{BB962C8B-B14F-4D97-AF65-F5344CB8AC3E}">
        <p14:creationId xmlns:p14="http://schemas.microsoft.com/office/powerpoint/2010/main" val="57557514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83333-F54C-E6FC-7DA6-D7EF684E60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32B6056-2307-1A0E-A719-64DB162C828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17CA13C3-A448-B388-03BB-ED0AA1648E4A}"/>
              </a:ext>
            </a:extLst>
          </p:cNvPr>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What is a Server?</a:t>
            </a:r>
          </a:p>
        </p:txBody>
      </p:sp>
      <p:sp>
        <p:nvSpPr>
          <p:cNvPr id="4" name="Freeform 4">
            <a:extLst>
              <a:ext uri="{FF2B5EF4-FFF2-40B4-BE49-F238E27FC236}">
                <a16:creationId xmlns:a16="http://schemas.microsoft.com/office/drawing/2014/main" id="{AB009D16-8015-FF82-033B-28562FEDA733}"/>
              </a:ext>
            </a:extLst>
          </p:cNvPr>
          <p:cNvSpPr/>
          <p:nvPr/>
        </p:nvSpPr>
        <p:spPr>
          <a:xfrm>
            <a:off x="13383890" y="692269"/>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E164EEE-B414-68F0-C9FE-6F9C2BA7E8CD}"/>
              </a:ext>
            </a:extLst>
          </p:cNvPr>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nchor="t"/>
          <a:lstStyle/>
          <a:p>
            <a:r>
              <a:rPr lang="en-US">
                <a:ea typeface="Calibri"/>
                <a:cs typeface="Calibri"/>
              </a:rPr>
              <a:t>WW</a:t>
            </a:r>
            <a:endParaRPr lang="en-US"/>
          </a:p>
        </p:txBody>
      </p:sp>
      <p:sp>
        <p:nvSpPr>
          <p:cNvPr id="7" name="Freeform 7">
            <a:extLst>
              <a:ext uri="{FF2B5EF4-FFF2-40B4-BE49-F238E27FC236}">
                <a16:creationId xmlns:a16="http://schemas.microsoft.com/office/drawing/2014/main" id="{25036D5A-56BA-4F6A-F25E-A93766990204}"/>
              </a:ext>
            </a:extLst>
          </p:cNvPr>
          <p:cNvSpPr/>
          <p:nvPr/>
        </p:nvSpPr>
        <p:spPr>
          <a:xfrm>
            <a:off x="13112343" y="6761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6BBE6F88-6AF6-3822-54D0-55EED00D8441}"/>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90D226D9-5967-7FF3-9B7A-8F5A68D2C478}"/>
              </a:ext>
            </a:extLst>
          </p:cNvPr>
          <p:cNvSpPr txBox="1"/>
          <p:nvPr/>
        </p:nvSpPr>
        <p:spPr>
          <a:xfrm>
            <a:off x="3171257" y="4746472"/>
            <a:ext cx="11945486" cy="3512821"/>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A server is a computer program or device that provides services, data, or resources to other computers over a network. The computers on the receiving end are called clients.</a:t>
            </a:r>
          </a:p>
          <a:p>
            <a:pPr algn="just">
              <a:lnSpc>
                <a:spcPts val="4619"/>
              </a:lnSpc>
            </a:pPr>
            <a:r>
              <a:rPr lang="en-US" sz="3299" dirty="0">
                <a:solidFill>
                  <a:srgbClr val="FFFFFF"/>
                </a:solidFill>
                <a:latin typeface="Caveat Brush"/>
                <a:ea typeface="Caveat Brush"/>
                <a:cs typeface="Caveat Brush"/>
                <a:sym typeface="Caveat Brush"/>
              </a:rPr>
              <a:t>For example, when you open a website, your computer (the client) sends a request to a web server. The web server will then send back the website files for your browser to display.</a:t>
            </a:r>
          </a:p>
        </p:txBody>
      </p:sp>
      <p:pic>
        <p:nvPicPr>
          <p:cNvPr id="11" name="Picture 10" descr="A white spray paint airplane&#10;&#10;AI-generated content may be incorrect.">
            <a:extLst>
              <a:ext uri="{FF2B5EF4-FFF2-40B4-BE49-F238E27FC236}">
                <a16:creationId xmlns:a16="http://schemas.microsoft.com/office/drawing/2014/main" id="{9535C2E1-6473-1483-EB6A-21420628CD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110938416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p:cNvSpPr txBox="1"/>
          <p:nvPr/>
        </p:nvSpPr>
        <p:spPr>
          <a:xfrm>
            <a:off x="4725402" y="1610564"/>
            <a:ext cx="8837195" cy="1615827"/>
          </a:xfrm>
          <a:prstGeom prst="rect">
            <a:avLst/>
          </a:prstGeom>
        </p:spPr>
        <p:txBody>
          <a:bodyPr wrap="square"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Servers &amp; OS</a:t>
            </a:r>
          </a:p>
        </p:txBody>
      </p:sp>
      <p:sp>
        <p:nvSpPr>
          <p:cNvPr id="6" name="TextBox 6"/>
          <p:cNvSpPr txBox="1"/>
          <p:nvPr/>
        </p:nvSpPr>
        <p:spPr>
          <a:xfrm>
            <a:off x="3462086" y="4055627"/>
            <a:ext cx="11363826" cy="4102726"/>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The server relies on the operating system to be able to function properly. The OS provides access to computer networks and hardware resources. It also makes it possible for the server to process requests from clients.</a:t>
            </a:r>
          </a:p>
          <a:p>
            <a:pPr algn="just">
              <a:lnSpc>
                <a:spcPts val="4619"/>
              </a:lnSpc>
            </a:pPr>
            <a:endParaRPr lang="en-US" sz="3299" dirty="0">
              <a:solidFill>
                <a:srgbClr val="FFFFFF"/>
              </a:solidFill>
              <a:latin typeface="Caveat Brush"/>
              <a:ea typeface="Caveat Brush"/>
              <a:cs typeface="Caveat Brush"/>
              <a:sym typeface="Caveat Brush"/>
            </a:endParaRPr>
          </a:p>
          <a:p>
            <a:pPr algn="just">
              <a:lnSpc>
                <a:spcPts val="4619"/>
              </a:lnSpc>
            </a:pPr>
            <a:r>
              <a:rPr lang="en-US" sz="3299" dirty="0">
                <a:solidFill>
                  <a:srgbClr val="FFFFFF"/>
                </a:solidFill>
                <a:latin typeface="Caveat Brush"/>
                <a:ea typeface="Caveat Brush"/>
                <a:cs typeface="Caveat Brush"/>
                <a:sym typeface="Caveat Brush"/>
              </a:rPr>
              <a:t>You can think of the OS as a stage and props and the server as an actor performing! The actor wouldn’t be able to perform very well without the stage and props.</a:t>
            </a:r>
          </a:p>
        </p:txBody>
      </p:sp>
      <p:sp>
        <p:nvSpPr>
          <p:cNvPr id="12" name="Freeform 3">
            <a:extLst>
              <a:ext uri="{FF2B5EF4-FFF2-40B4-BE49-F238E27FC236}">
                <a16:creationId xmlns:a16="http://schemas.microsoft.com/office/drawing/2014/main" id="{D837F7A0-C089-0BE9-AA18-A1C5BE9C69C6}"/>
              </a:ext>
            </a:extLst>
          </p:cNvPr>
          <p:cNvSpPr/>
          <p:nvPr/>
        </p:nvSpPr>
        <p:spPr>
          <a:xfrm rot="1566319">
            <a:off x="450230" y="762078"/>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2" name="Picture 21" descr="A collection of icons on a black background&#10;&#10;AI-generated content may be incorrect.">
            <a:extLst>
              <a:ext uri="{FF2B5EF4-FFF2-40B4-BE49-F238E27FC236}">
                <a16:creationId xmlns:a16="http://schemas.microsoft.com/office/drawing/2014/main" id="{42CE1C62-1992-33A9-0BDB-D1420B15F4BB}"/>
              </a:ext>
            </a:extLst>
          </p:cNvPr>
          <p:cNvPicPr>
            <a:picLocks noChangeAspect="1"/>
          </p:cNvPicPr>
          <p:nvPr/>
        </p:nvPicPr>
        <p:blipFill>
          <a:blip r:embed="rId5">
            <a:extLst>
              <a:ext uri="{28A0092B-C50C-407E-A947-70E740481C1C}">
                <a14:useLocalDpi xmlns:a14="http://schemas.microsoft.com/office/drawing/2010/main" val="0"/>
              </a:ext>
            </a:extLst>
          </a:blip>
          <a:srcRect l="75965" t="78477" b="2711"/>
          <a:stretch/>
        </p:blipFill>
        <p:spPr>
          <a:xfrm rot="20779509">
            <a:off x="14608928" y="7169941"/>
            <a:ext cx="3686704" cy="2885441"/>
          </a:xfrm>
          <a:prstGeom prst="rect">
            <a:avLst/>
          </a:prstGeom>
        </p:spPr>
      </p:pic>
    </p:spTree>
    <p:extLst>
      <p:ext uri="{BB962C8B-B14F-4D97-AF65-F5344CB8AC3E}">
        <p14:creationId xmlns:p14="http://schemas.microsoft.com/office/powerpoint/2010/main" val="781265757"/>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2A69F99-A039-47C2-ADFB-4EAD4F0291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87A00-BEE2-4DA0-AF2B-E93545E5C107}">
  <ds:schemaRefs>
    <ds:schemaRef ds:uri="http://schemas.microsoft.com/sharepoint/v3/contenttype/forms"/>
  </ds:schemaRefs>
</ds:datastoreItem>
</file>

<file path=customXml/itemProps3.xml><?xml version="1.0" encoding="utf-8"?>
<ds:datastoreItem xmlns:ds="http://schemas.openxmlformats.org/officeDocument/2006/customXml" ds:itemID="{38CD4CD8-E4CE-4BC6-8D4A-6621194DDE85}">
  <ds:schemaRefs>
    <ds:schemaRef ds:uri="adebde3b-946f-4e46-ad84-2f60494af7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726f312-b763-4994-be1e-5353e28d77aa"/>
  </ds:schemaRefs>
</ds:datastoreItem>
</file>

<file path=docProps/app.xml><?xml version="1.0" encoding="utf-8"?>
<Properties xmlns="http://schemas.openxmlformats.org/officeDocument/2006/extended-properties" xmlns:vt="http://schemas.openxmlformats.org/officeDocument/2006/docPropsVTypes">
  <TotalTime>218</TotalTime>
  <Words>909</Words>
  <Application>Microsoft Office PowerPoint</Application>
  <PresentationFormat>Custom</PresentationFormat>
  <Paragraphs>100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Cabin Sketch</vt:lpstr>
      <vt:lpstr>Caveat Brush</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Null, Kinlee</cp:lastModifiedBy>
  <cp:revision>20</cp:revision>
  <dcterms:created xsi:type="dcterms:W3CDTF">2006-08-16T00:00:00Z</dcterms:created>
  <dcterms:modified xsi:type="dcterms:W3CDTF">2025-04-25T03:46:05Z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